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2"/>
  </p:sldMasterIdLst>
  <p:notesMasterIdLst>
    <p:notesMasterId r:id="rId19"/>
  </p:notesMasterIdLst>
  <p:sldIdLst>
    <p:sldId id="365" r:id="rId3"/>
    <p:sldId id="421" r:id="rId4"/>
    <p:sldId id="384" r:id="rId5"/>
    <p:sldId id="399" r:id="rId6"/>
    <p:sldId id="410" r:id="rId7"/>
    <p:sldId id="413" r:id="rId8"/>
    <p:sldId id="411" r:id="rId9"/>
    <p:sldId id="412" r:id="rId10"/>
    <p:sldId id="414" r:id="rId11"/>
    <p:sldId id="415" r:id="rId12"/>
    <p:sldId id="416" r:id="rId13"/>
    <p:sldId id="417" r:id="rId14"/>
    <p:sldId id="419" r:id="rId15"/>
    <p:sldId id="418" r:id="rId16"/>
    <p:sldId id="420" r:id="rId17"/>
    <p:sldId id="38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0" autoAdjust="0"/>
    <p:restoredTop sz="91707" autoAdjust="0"/>
  </p:normalViewPr>
  <p:slideViewPr>
    <p:cSldViewPr snapToGrid="0" showGuides="1">
      <p:cViewPr varScale="1">
        <p:scale>
          <a:sx n="79" d="100"/>
          <a:sy n="79" d="100"/>
        </p:scale>
        <p:origin x="5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F04BB-AA0F-4C56-8E34-4B550CB0A3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2474CE8-BA41-4332-A49E-C303BDED4319}">
      <dgm:prSet custT="1"/>
      <dgm:spPr/>
      <dgm:t>
        <a:bodyPr/>
        <a:lstStyle/>
        <a:p>
          <a:pPr rtl="0"/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什么是          高效三境界？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900AF2-E2F9-472B-AECC-F829C033633E}" type="parTrans" cxnId="{1F742E8E-2451-4C0E-81DB-9E8B51C6EEC1}">
      <dgm:prSet/>
      <dgm:spPr/>
      <dgm:t>
        <a:bodyPr/>
        <a:lstStyle/>
        <a:p>
          <a:endParaRPr lang="zh-CN" altLang="en-US"/>
        </a:p>
      </dgm:t>
    </dgm:pt>
    <dgm:pt modelId="{1F2C2B19-7664-4E68-A8F1-3DD833AA1236}" type="sibTrans" cxnId="{1F742E8E-2451-4C0E-81DB-9E8B51C6EEC1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4CBC86-3BBC-4E89-8390-7587B0764534}">
      <dgm:prSet custT="1"/>
      <dgm:spPr/>
      <dgm:t>
        <a:bodyPr/>
        <a:lstStyle/>
        <a:p>
          <a:pPr rtl="0"/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为什么要       使用自动化？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5E457D-BAB9-45EF-9FED-13147E73166F}" type="parTrans" cxnId="{3C25C800-9051-4634-AC14-F6E8C34AF551}">
      <dgm:prSet/>
      <dgm:spPr/>
      <dgm:t>
        <a:bodyPr/>
        <a:lstStyle/>
        <a:p>
          <a:endParaRPr lang="zh-CN" altLang="en-US"/>
        </a:p>
      </dgm:t>
    </dgm:pt>
    <dgm:pt modelId="{3946EBDA-71F4-452F-A8D0-B1652265E3FA}" type="sibTrans" cxnId="{3C25C800-9051-4634-AC14-F6E8C34AF551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7C5657-7481-4032-9E9C-096EC003F335}">
      <dgm:prSet custT="1"/>
      <dgm:spPr/>
      <dgm:t>
        <a:bodyPr/>
        <a:lstStyle/>
        <a:p>
          <a:pPr rtl="0"/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如何使用       自动化？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4FF4CE-6AF1-45FC-AE1C-14657E72B397}" type="parTrans" cxnId="{C6EEF464-EBB5-4716-9EB8-C59AF123987F}">
      <dgm:prSet/>
      <dgm:spPr/>
      <dgm:t>
        <a:bodyPr/>
        <a:lstStyle/>
        <a:p>
          <a:endParaRPr lang="zh-CN" altLang="en-US"/>
        </a:p>
      </dgm:t>
    </dgm:pt>
    <dgm:pt modelId="{58AE13E6-76A1-4130-B51F-99BC49B9CF08}" type="sibTrans" cxnId="{C6EEF464-EBB5-4716-9EB8-C59AF123987F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194C5B-3928-4CC1-9D85-5D666E2F9D8D}">
      <dgm:prSet custT="1"/>
      <dgm:spPr/>
      <dgm:t>
        <a:bodyPr/>
        <a:lstStyle/>
        <a:p>
          <a:pPr rtl="0"/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自动化          相关案例代码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F9C74F-F902-46C4-8DC8-38DFFC08B293}" type="parTrans" cxnId="{B616C2D5-640F-481D-8459-18FE364D96DA}">
      <dgm:prSet/>
      <dgm:spPr/>
      <dgm:t>
        <a:bodyPr/>
        <a:lstStyle/>
        <a:p>
          <a:endParaRPr lang="zh-CN" altLang="en-US"/>
        </a:p>
      </dgm:t>
    </dgm:pt>
    <dgm:pt modelId="{C116FDC5-5076-4470-95EC-640544136212}" type="sibTrans" cxnId="{B616C2D5-640F-481D-8459-18FE364D96DA}">
      <dgm:prSet/>
      <dgm:spPr/>
      <dgm:t>
        <a:bodyPr/>
        <a:lstStyle/>
        <a:p>
          <a:endParaRPr lang="zh-CN" altLang="en-US"/>
        </a:p>
      </dgm:t>
    </dgm:pt>
    <dgm:pt modelId="{1A5D9E13-015A-4883-83A5-E7FE02AC398D}" type="pres">
      <dgm:prSet presAssocID="{9ACF04BB-AA0F-4C56-8E34-4B550CB0A3D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A324CB-E204-4AAA-9DCA-0E9CC43AB819}" type="pres">
      <dgm:prSet presAssocID="{D2474CE8-BA41-4332-A49E-C303BDED431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0F6DE5-4426-4BDF-90E3-8CF0D621E61D}" type="pres">
      <dgm:prSet presAssocID="{1F2C2B19-7664-4E68-A8F1-3DD833AA1236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018C15D-FDEE-4E8E-BB7D-A543AA80793F}" type="pres">
      <dgm:prSet presAssocID="{1F2C2B19-7664-4E68-A8F1-3DD833AA1236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31E939C9-EF6D-4F3A-A26F-558CF73EC98C}" type="pres">
      <dgm:prSet presAssocID="{4C4CBC86-3BBC-4E89-8390-7587B076453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AD7EE7-0C63-4EEE-9D2E-3E37236C76B7}" type="pres">
      <dgm:prSet presAssocID="{3946EBDA-71F4-452F-A8D0-B1652265E3FA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23C8E671-F6E3-4D29-BBBC-588F6FA84CC6}" type="pres">
      <dgm:prSet presAssocID="{3946EBDA-71F4-452F-A8D0-B1652265E3FA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ADE19756-FF9E-432F-9128-221F1A37C63E}" type="pres">
      <dgm:prSet presAssocID="{517C5657-7481-4032-9E9C-096EC003F33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152464-6FA4-4EA2-8A9E-D14CF9B74BB5}" type="pres">
      <dgm:prSet presAssocID="{58AE13E6-76A1-4130-B51F-99BC49B9CF0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85E39C08-FFC6-44D6-B168-464AF3ECAD7F}" type="pres">
      <dgm:prSet presAssocID="{58AE13E6-76A1-4130-B51F-99BC49B9CF0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448AD3CF-F88D-4C97-8480-D0D01C38763A}" type="pres">
      <dgm:prSet presAssocID="{F5194C5B-3928-4CC1-9D85-5D666E2F9D8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9F784A8-E98A-41F3-BB96-F3D87427E16A}" type="presOf" srcId="{9ACF04BB-AA0F-4C56-8E34-4B550CB0A3DA}" destId="{1A5D9E13-015A-4883-83A5-E7FE02AC398D}" srcOrd="0" destOrd="0" presId="urn:microsoft.com/office/officeart/2005/8/layout/process1"/>
    <dgm:cxn modelId="{B616C2D5-640F-481D-8459-18FE364D96DA}" srcId="{9ACF04BB-AA0F-4C56-8E34-4B550CB0A3DA}" destId="{F5194C5B-3928-4CC1-9D85-5D666E2F9D8D}" srcOrd="3" destOrd="0" parTransId="{26F9C74F-F902-46C4-8DC8-38DFFC08B293}" sibTransId="{C116FDC5-5076-4470-95EC-640544136212}"/>
    <dgm:cxn modelId="{CFBD5786-FCCD-4D90-96C9-789B122E70F5}" type="presOf" srcId="{4C4CBC86-3BBC-4E89-8390-7587B0764534}" destId="{31E939C9-EF6D-4F3A-A26F-558CF73EC98C}" srcOrd="0" destOrd="0" presId="urn:microsoft.com/office/officeart/2005/8/layout/process1"/>
    <dgm:cxn modelId="{FD21B46D-87BA-4D7F-AD74-9B4897E4E246}" type="presOf" srcId="{1F2C2B19-7664-4E68-A8F1-3DD833AA1236}" destId="{990F6DE5-4426-4BDF-90E3-8CF0D621E61D}" srcOrd="0" destOrd="0" presId="urn:microsoft.com/office/officeart/2005/8/layout/process1"/>
    <dgm:cxn modelId="{1F742E8E-2451-4C0E-81DB-9E8B51C6EEC1}" srcId="{9ACF04BB-AA0F-4C56-8E34-4B550CB0A3DA}" destId="{D2474CE8-BA41-4332-A49E-C303BDED4319}" srcOrd="0" destOrd="0" parTransId="{08900AF2-E2F9-472B-AECC-F829C033633E}" sibTransId="{1F2C2B19-7664-4E68-A8F1-3DD833AA1236}"/>
    <dgm:cxn modelId="{C6EEF464-EBB5-4716-9EB8-C59AF123987F}" srcId="{9ACF04BB-AA0F-4C56-8E34-4B550CB0A3DA}" destId="{517C5657-7481-4032-9E9C-096EC003F335}" srcOrd="2" destOrd="0" parTransId="{E94FF4CE-6AF1-45FC-AE1C-14657E72B397}" sibTransId="{58AE13E6-76A1-4130-B51F-99BC49B9CF08}"/>
    <dgm:cxn modelId="{06382D3B-F468-4968-ABB9-778CEB908F56}" type="presOf" srcId="{D2474CE8-BA41-4332-A49E-C303BDED4319}" destId="{21A324CB-E204-4AAA-9DCA-0E9CC43AB819}" srcOrd="0" destOrd="0" presId="urn:microsoft.com/office/officeart/2005/8/layout/process1"/>
    <dgm:cxn modelId="{EC3E5CA3-BF5A-4821-B263-DEF276BB72D2}" type="presOf" srcId="{3946EBDA-71F4-452F-A8D0-B1652265E3FA}" destId="{F3AD7EE7-0C63-4EEE-9D2E-3E37236C76B7}" srcOrd="0" destOrd="0" presId="urn:microsoft.com/office/officeart/2005/8/layout/process1"/>
    <dgm:cxn modelId="{4C0734E7-9FF6-4B75-B0C3-1647D5FCCEE4}" type="presOf" srcId="{517C5657-7481-4032-9E9C-096EC003F335}" destId="{ADE19756-FF9E-432F-9128-221F1A37C63E}" srcOrd="0" destOrd="0" presId="urn:microsoft.com/office/officeart/2005/8/layout/process1"/>
    <dgm:cxn modelId="{9A551563-C42F-4846-BE3A-C285584D0FCF}" type="presOf" srcId="{1F2C2B19-7664-4E68-A8F1-3DD833AA1236}" destId="{8018C15D-FDEE-4E8E-BB7D-A543AA80793F}" srcOrd="1" destOrd="0" presId="urn:microsoft.com/office/officeart/2005/8/layout/process1"/>
    <dgm:cxn modelId="{161C7AA6-96CE-4B28-9E73-0CF9131CAE69}" type="presOf" srcId="{F5194C5B-3928-4CC1-9D85-5D666E2F9D8D}" destId="{448AD3CF-F88D-4C97-8480-D0D01C38763A}" srcOrd="0" destOrd="0" presId="urn:microsoft.com/office/officeart/2005/8/layout/process1"/>
    <dgm:cxn modelId="{65F7795F-7DFE-48E3-8259-54923C50E380}" type="presOf" srcId="{3946EBDA-71F4-452F-A8D0-B1652265E3FA}" destId="{23C8E671-F6E3-4D29-BBBC-588F6FA84CC6}" srcOrd="1" destOrd="0" presId="urn:microsoft.com/office/officeart/2005/8/layout/process1"/>
    <dgm:cxn modelId="{40A215F7-8235-4989-8543-DF5830F55C13}" type="presOf" srcId="{58AE13E6-76A1-4130-B51F-99BC49B9CF08}" destId="{85E39C08-FFC6-44D6-B168-464AF3ECAD7F}" srcOrd="1" destOrd="0" presId="urn:microsoft.com/office/officeart/2005/8/layout/process1"/>
    <dgm:cxn modelId="{E1C9AC87-F52F-4E3A-86EE-C8EBCA5D5593}" type="presOf" srcId="{58AE13E6-76A1-4130-B51F-99BC49B9CF08}" destId="{27152464-6FA4-4EA2-8A9E-D14CF9B74BB5}" srcOrd="0" destOrd="0" presId="urn:microsoft.com/office/officeart/2005/8/layout/process1"/>
    <dgm:cxn modelId="{3C25C800-9051-4634-AC14-F6E8C34AF551}" srcId="{9ACF04BB-AA0F-4C56-8E34-4B550CB0A3DA}" destId="{4C4CBC86-3BBC-4E89-8390-7587B0764534}" srcOrd="1" destOrd="0" parTransId="{3D5E457D-BAB9-45EF-9FED-13147E73166F}" sibTransId="{3946EBDA-71F4-452F-A8D0-B1652265E3FA}"/>
    <dgm:cxn modelId="{6D421A57-485A-435F-93FF-B99654BCA0D5}" type="presParOf" srcId="{1A5D9E13-015A-4883-83A5-E7FE02AC398D}" destId="{21A324CB-E204-4AAA-9DCA-0E9CC43AB819}" srcOrd="0" destOrd="0" presId="urn:microsoft.com/office/officeart/2005/8/layout/process1"/>
    <dgm:cxn modelId="{D2FAE5C0-14A3-427B-B469-EDA7F19F9C04}" type="presParOf" srcId="{1A5D9E13-015A-4883-83A5-E7FE02AC398D}" destId="{990F6DE5-4426-4BDF-90E3-8CF0D621E61D}" srcOrd="1" destOrd="0" presId="urn:microsoft.com/office/officeart/2005/8/layout/process1"/>
    <dgm:cxn modelId="{946AAE90-B8D3-4DA4-A4CB-0EE4F566A733}" type="presParOf" srcId="{990F6DE5-4426-4BDF-90E3-8CF0D621E61D}" destId="{8018C15D-FDEE-4E8E-BB7D-A543AA80793F}" srcOrd="0" destOrd="0" presId="urn:microsoft.com/office/officeart/2005/8/layout/process1"/>
    <dgm:cxn modelId="{FC60C0AB-2886-4EE2-BE89-DD38E55D0B5C}" type="presParOf" srcId="{1A5D9E13-015A-4883-83A5-E7FE02AC398D}" destId="{31E939C9-EF6D-4F3A-A26F-558CF73EC98C}" srcOrd="2" destOrd="0" presId="urn:microsoft.com/office/officeart/2005/8/layout/process1"/>
    <dgm:cxn modelId="{13C1D305-0B4F-4043-BC59-3B82CA34FE97}" type="presParOf" srcId="{1A5D9E13-015A-4883-83A5-E7FE02AC398D}" destId="{F3AD7EE7-0C63-4EEE-9D2E-3E37236C76B7}" srcOrd="3" destOrd="0" presId="urn:microsoft.com/office/officeart/2005/8/layout/process1"/>
    <dgm:cxn modelId="{2E21A0FF-A44F-43B1-B31C-DEC41436FBC9}" type="presParOf" srcId="{F3AD7EE7-0C63-4EEE-9D2E-3E37236C76B7}" destId="{23C8E671-F6E3-4D29-BBBC-588F6FA84CC6}" srcOrd="0" destOrd="0" presId="urn:microsoft.com/office/officeart/2005/8/layout/process1"/>
    <dgm:cxn modelId="{AF657188-9383-493E-B634-A77D6A7E71AE}" type="presParOf" srcId="{1A5D9E13-015A-4883-83A5-E7FE02AC398D}" destId="{ADE19756-FF9E-432F-9128-221F1A37C63E}" srcOrd="4" destOrd="0" presId="urn:microsoft.com/office/officeart/2005/8/layout/process1"/>
    <dgm:cxn modelId="{D0533048-4BE6-4C09-A383-28A2A4102FF9}" type="presParOf" srcId="{1A5D9E13-015A-4883-83A5-E7FE02AC398D}" destId="{27152464-6FA4-4EA2-8A9E-D14CF9B74BB5}" srcOrd="5" destOrd="0" presId="urn:microsoft.com/office/officeart/2005/8/layout/process1"/>
    <dgm:cxn modelId="{84C5C001-46DE-4268-B7A7-7D6C7B4EE1C5}" type="presParOf" srcId="{27152464-6FA4-4EA2-8A9E-D14CF9B74BB5}" destId="{85E39C08-FFC6-44D6-B168-464AF3ECAD7F}" srcOrd="0" destOrd="0" presId="urn:microsoft.com/office/officeart/2005/8/layout/process1"/>
    <dgm:cxn modelId="{EF01C8F1-2C74-4679-9D08-CF3E8AEBD69F}" type="presParOf" srcId="{1A5D9E13-015A-4883-83A5-E7FE02AC398D}" destId="{448AD3CF-F88D-4C97-8480-D0D01C38763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FAA085-F220-49B3-B90E-1E2E39A624F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35772B9D-6C55-4C59-9BE5-CCF05032E963}">
      <dgm:prSet custT="1"/>
      <dgm:spPr/>
      <dgm:t>
        <a:bodyPr/>
        <a:lstStyle/>
        <a:p>
          <a:pPr rtl="0"/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一键启动（文件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文件夹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</a:t>
          </a:r>
          <a:r>
            <a: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网址）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01E7AC-517B-4AF3-8BA6-7B32709BE39C}" type="parTrans" cxnId="{AE027AA3-4B30-4447-ADB2-39505383FCCA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1C85E7-0E2F-49BF-A528-54B4D191AB39}" type="sibTrans" cxnId="{AE027AA3-4B30-4447-ADB2-39505383FCCA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3B30EF-C71B-4A7C-94C1-6ED6B1B392AF}">
      <dgm:prSet custT="1"/>
      <dgm:spPr/>
      <dgm:t>
        <a:bodyPr/>
        <a:lstStyle/>
        <a:p>
          <a:pPr rtl="0"/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自定义快捷短语（快捷代码块输入）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161534-2859-4F95-A0F5-4F0CACC214D0}" type="parTrans" cxnId="{1032AC02-B7A5-4812-A460-ED03EF51061D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2CD1BE-4D80-49DE-A83F-979591D1E61F}" type="sibTrans" cxnId="{1032AC02-B7A5-4812-A460-ED03EF51061D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FEFB9D-7242-4FD9-AFF6-C7125FD74BD2}">
      <dgm:prSet custT="1"/>
      <dgm:spPr/>
      <dgm:t>
        <a:bodyPr/>
        <a:lstStyle/>
        <a:p>
          <a:pPr rtl="0"/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指定浏览器登陆网络账号</a:t>
          </a:r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DC14DB-8D5E-46E1-994D-95D2207B171C}" type="parTrans" cxnId="{2C42ECAF-2B4B-4601-AD8B-EC934D565A1C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9EC296-9948-464F-8443-55493AD66ACA}" type="sibTrans" cxnId="{2C42ECAF-2B4B-4601-AD8B-EC934D565A1C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1C1756-74D4-4E71-942A-E5FD784B860C}">
      <dgm:prSet custT="1"/>
      <dgm:spPr/>
      <dgm:t>
        <a:bodyPr/>
        <a:lstStyle/>
        <a:p>
          <a:pPr rtl="0"/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重新映射按键</a:t>
          </a:r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E1617D-BB13-4368-8CDC-C3019617D253}" type="parTrans" cxnId="{35F44576-FD54-4D82-A875-3577987FE1EA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9DB7CD-82CD-4C7C-A8C5-2413D2DF445B}" type="sibTrans" cxnId="{35F44576-FD54-4D82-A875-3577987FE1EA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A99111-98C2-4ACA-8908-695C918016A5}">
      <dgm:prSet custT="1"/>
      <dgm:spPr/>
      <dgm:t>
        <a:bodyPr/>
        <a:lstStyle/>
        <a:p>
          <a:pPr rtl="0"/>
          <a:r>
            <a:rPr 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只打开一个</a:t>
          </a:r>
          <a:r>
            <a:rPr 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chrome</a:t>
          </a:r>
          <a:endParaRPr lang="zh-CN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B6D7EF-6FEF-4689-AEC9-E7C31730D638}" type="parTrans" cxnId="{4E74C247-6DFE-445F-9A0C-60F6718ECA35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B282C6-D5EC-4B4C-9187-324D853482B6}" type="sibTrans" cxnId="{4E74C247-6DFE-445F-9A0C-60F6718ECA35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A55901-249E-4BC2-9E44-D0D9E999AD16}">
      <dgm:prSet custT="1"/>
      <dgm:spPr/>
      <dgm:t>
        <a:bodyPr/>
        <a:lstStyle/>
        <a:p>
          <a:pPr rtl="0"/>
          <a:r>
            <a:rPr 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…….</a:t>
          </a:r>
          <a:endParaRPr lang="zh-CN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6A77C0-DB02-43E4-AA94-92E995B40AAE}" type="parTrans" cxnId="{F6A3AC58-9763-493F-A4B5-8F75B409AEE9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83FFC7-3247-4F59-82E5-20AB9694F30E}" type="sibTrans" cxnId="{F6A3AC58-9763-493F-A4B5-8F75B409AEE9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8B6921-F78F-4803-9F39-FB2725C98D0B}" type="pres">
      <dgm:prSet presAssocID="{87FAA085-F220-49B3-B90E-1E2E39A624F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65207E8-2F46-4E0C-BD37-7C76D35E8553}" type="pres">
      <dgm:prSet presAssocID="{87FAA085-F220-49B3-B90E-1E2E39A624FF}" presName="Name1" presStyleCnt="0"/>
      <dgm:spPr/>
    </dgm:pt>
    <dgm:pt modelId="{572C521D-F76C-4546-87F0-9CE6610F0259}" type="pres">
      <dgm:prSet presAssocID="{87FAA085-F220-49B3-B90E-1E2E39A624FF}" presName="cycle" presStyleCnt="0"/>
      <dgm:spPr/>
    </dgm:pt>
    <dgm:pt modelId="{27AC952B-A73A-4B3E-89B2-5C4ED3A8045B}" type="pres">
      <dgm:prSet presAssocID="{87FAA085-F220-49B3-B90E-1E2E39A624FF}" presName="srcNode" presStyleLbl="node1" presStyleIdx="0" presStyleCnt="6"/>
      <dgm:spPr/>
    </dgm:pt>
    <dgm:pt modelId="{E0B91344-98CE-4277-9CA3-B8B72F6EC331}" type="pres">
      <dgm:prSet presAssocID="{87FAA085-F220-49B3-B90E-1E2E39A624FF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D58F5060-311F-42E2-9BDD-9A67869AE531}" type="pres">
      <dgm:prSet presAssocID="{87FAA085-F220-49B3-B90E-1E2E39A624FF}" presName="extraNode" presStyleLbl="node1" presStyleIdx="0" presStyleCnt="6"/>
      <dgm:spPr/>
    </dgm:pt>
    <dgm:pt modelId="{56C90C55-43CF-449E-B6EB-D5BCCE5BC9D2}" type="pres">
      <dgm:prSet presAssocID="{87FAA085-F220-49B3-B90E-1E2E39A624FF}" presName="dstNode" presStyleLbl="node1" presStyleIdx="0" presStyleCnt="6"/>
      <dgm:spPr/>
    </dgm:pt>
    <dgm:pt modelId="{841BEDDF-CE73-4DC1-8A8D-3B4EAD6BBDF8}" type="pres">
      <dgm:prSet presAssocID="{35772B9D-6C55-4C59-9BE5-CCF05032E963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574B1E-243D-457C-9C25-459FAAA8FFB9}" type="pres">
      <dgm:prSet presAssocID="{35772B9D-6C55-4C59-9BE5-CCF05032E963}" presName="accent_1" presStyleCnt="0"/>
      <dgm:spPr/>
    </dgm:pt>
    <dgm:pt modelId="{F4140E26-6359-4B9A-BA2E-1DD8ABE4DEF4}" type="pres">
      <dgm:prSet presAssocID="{35772B9D-6C55-4C59-9BE5-CCF05032E963}" presName="accentRepeatNode" presStyleLbl="solidFgAcc1" presStyleIdx="0" presStyleCnt="6"/>
      <dgm:spPr/>
    </dgm:pt>
    <dgm:pt modelId="{F15EB66B-CB25-4F0B-8DA4-62657C0E0761}" type="pres">
      <dgm:prSet presAssocID="{3F3B30EF-C71B-4A7C-94C1-6ED6B1B392AF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5F4747-1CA8-4DDC-9D37-F6141DCA21B3}" type="pres">
      <dgm:prSet presAssocID="{3F3B30EF-C71B-4A7C-94C1-6ED6B1B392AF}" presName="accent_2" presStyleCnt="0"/>
      <dgm:spPr/>
    </dgm:pt>
    <dgm:pt modelId="{A42B5890-EE9E-489E-B1BF-E4F63035B2B0}" type="pres">
      <dgm:prSet presAssocID="{3F3B30EF-C71B-4A7C-94C1-6ED6B1B392AF}" presName="accentRepeatNode" presStyleLbl="solidFgAcc1" presStyleIdx="1" presStyleCnt="6"/>
      <dgm:spPr/>
    </dgm:pt>
    <dgm:pt modelId="{1FB0B785-A5D0-438D-A4A3-26FD9A83B896}" type="pres">
      <dgm:prSet presAssocID="{CEFEFB9D-7242-4FD9-AFF6-C7125FD74BD2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9DB79C-D007-47ED-864A-7538727CE453}" type="pres">
      <dgm:prSet presAssocID="{CEFEFB9D-7242-4FD9-AFF6-C7125FD74BD2}" presName="accent_3" presStyleCnt="0"/>
      <dgm:spPr/>
    </dgm:pt>
    <dgm:pt modelId="{ED954CBB-1CC0-40DA-BB1B-EF0064818A59}" type="pres">
      <dgm:prSet presAssocID="{CEFEFB9D-7242-4FD9-AFF6-C7125FD74BD2}" presName="accentRepeatNode" presStyleLbl="solidFgAcc1" presStyleIdx="2" presStyleCnt="6"/>
      <dgm:spPr/>
    </dgm:pt>
    <dgm:pt modelId="{4EBD0A71-7F27-48EB-A91D-914DC52B4110}" type="pres">
      <dgm:prSet presAssocID="{4F1C1756-74D4-4E71-942A-E5FD784B860C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4F2C18-6A54-4D9E-8EF3-135D45767A1F}" type="pres">
      <dgm:prSet presAssocID="{4F1C1756-74D4-4E71-942A-E5FD784B860C}" presName="accent_4" presStyleCnt="0"/>
      <dgm:spPr/>
    </dgm:pt>
    <dgm:pt modelId="{12FC7495-E104-4D98-ABB9-285E353D4A4C}" type="pres">
      <dgm:prSet presAssocID="{4F1C1756-74D4-4E71-942A-E5FD784B860C}" presName="accentRepeatNode" presStyleLbl="solidFgAcc1" presStyleIdx="3" presStyleCnt="6"/>
      <dgm:spPr/>
    </dgm:pt>
    <dgm:pt modelId="{8DAF07A3-C09C-432A-9623-82BF2311B13D}" type="pres">
      <dgm:prSet presAssocID="{7FA99111-98C2-4ACA-8908-695C918016A5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55D688-F1B0-4606-A561-31B7E52E9390}" type="pres">
      <dgm:prSet presAssocID="{7FA99111-98C2-4ACA-8908-695C918016A5}" presName="accent_5" presStyleCnt="0"/>
      <dgm:spPr/>
    </dgm:pt>
    <dgm:pt modelId="{E3E83CF2-B9C4-4352-A4BC-F71DC34F731D}" type="pres">
      <dgm:prSet presAssocID="{7FA99111-98C2-4ACA-8908-695C918016A5}" presName="accentRepeatNode" presStyleLbl="solidFgAcc1" presStyleIdx="4" presStyleCnt="6"/>
      <dgm:spPr/>
    </dgm:pt>
    <dgm:pt modelId="{541FEB80-0D96-47F7-87E8-C7AB2F0A9FAD}" type="pres">
      <dgm:prSet presAssocID="{5CA55901-249E-4BC2-9E44-D0D9E999AD16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40C2EA-FB6E-4A51-9263-7744E84A8EAE}" type="pres">
      <dgm:prSet presAssocID="{5CA55901-249E-4BC2-9E44-D0D9E999AD16}" presName="accent_6" presStyleCnt="0"/>
      <dgm:spPr/>
    </dgm:pt>
    <dgm:pt modelId="{1CCA66BF-E90A-48E7-AE22-7542DF3526F6}" type="pres">
      <dgm:prSet presAssocID="{5CA55901-249E-4BC2-9E44-D0D9E999AD16}" presName="accentRepeatNode" presStyleLbl="solidFgAcc1" presStyleIdx="5" presStyleCnt="6"/>
      <dgm:spPr/>
    </dgm:pt>
  </dgm:ptLst>
  <dgm:cxnLst>
    <dgm:cxn modelId="{2C42ECAF-2B4B-4601-AD8B-EC934D565A1C}" srcId="{87FAA085-F220-49B3-B90E-1E2E39A624FF}" destId="{CEFEFB9D-7242-4FD9-AFF6-C7125FD74BD2}" srcOrd="2" destOrd="0" parTransId="{3ADC14DB-8D5E-46E1-994D-95D2207B171C}" sibTransId="{939EC296-9948-464F-8443-55493AD66ACA}"/>
    <dgm:cxn modelId="{6A266158-D382-400E-BF2D-0CB2BB9316F6}" type="presOf" srcId="{87FAA085-F220-49B3-B90E-1E2E39A624FF}" destId="{1E8B6921-F78F-4803-9F39-FB2725C98D0B}" srcOrd="0" destOrd="0" presId="urn:microsoft.com/office/officeart/2008/layout/VerticalCurvedList"/>
    <dgm:cxn modelId="{35F44576-FD54-4D82-A875-3577987FE1EA}" srcId="{87FAA085-F220-49B3-B90E-1E2E39A624FF}" destId="{4F1C1756-74D4-4E71-942A-E5FD784B860C}" srcOrd="3" destOrd="0" parTransId="{9AE1617D-BB13-4368-8CDC-C3019617D253}" sibTransId="{3E9DB7CD-82CD-4C7C-A8C5-2413D2DF445B}"/>
    <dgm:cxn modelId="{D7D47FC4-E41A-49D3-AEE1-1F45F73FE24A}" type="presOf" srcId="{5CA55901-249E-4BC2-9E44-D0D9E999AD16}" destId="{541FEB80-0D96-47F7-87E8-C7AB2F0A9FAD}" srcOrd="0" destOrd="0" presId="urn:microsoft.com/office/officeart/2008/layout/VerticalCurvedList"/>
    <dgm:cxn modelId="{8EFAAF9E-45C9-4738-83FB-395DF709B9D4}" type="presOf" srcId="{D61C85E7-0E2F-49BF-A528-54B4D191AB39}" destId="{E0B91344-98CE-4277-9CA3-B8B72F6EC331}" srcOrd="0" destOrd="0" presId="urn:microsoft.com/office/officeart/2008/layout/VerticalCurvedList"/>
    <dgm:cxn modelId="{F6A3AC58-9763-493F-A4B5-8F75B409AEE9}" srcId="{87FAA085-F220-49B3-B90E-1E2E39A624FF}" destId="{5CA55901-249E-4BC2-9E44-D0D9E999AD16}" srcOrd="5" destOrd="0" parTransId="{C86A77C0-DB02-43E4-AA94-92E995B40AAE}" sibTransId="{C383FFC7-3247-4F59-82E5-20AB9694F30E}"/>
    <dgm:cxn modelId="{B6D8A705-556A-480C-8FC2-007467583BC9}" type="presOf" srcId="{4F1C1756-74D4-4E71-942A-E5FD784B860C}" destId="{4EBD0A71-7F27-48EB-A91D-914DC52B4110}" srcOrd="0" destOrd="0" presId="urn:microsoft.com/office/officeart/2008/layout/VerticalCurvedList"/>
    <dgm:cxn modelId="{1032AC02-B7A5-4812-A460-ED03EF51061D}" srcId="{87FAA085-F220-49B3-B90E-1E2E39A624FF}" destId="{3F3B30EF-C71B-4A7C-94C1-6ED6B1B392AF}" srcOrd="1" destOrd="0" parTransId="{DA161534-2859-4F95-A0F5-4F0CACC214D0}" sibTransId="{982CD1BE-4D80-49DE-A83F-979591D1E61F}"/>
    <dgm:cxn modelId="{2657C6A8-E5E8-4004-A3E4-4D9D2F20F70A}" type="presOf" srcId="{35772B9D-6C55-4C59-9BE5-CCF05032E963}" destId="{841BEDDF-CE73-4DC1-8A8D-3B4EAD6BBDF8}" srcOrd="0" destOrd="0" presId="urn:microsoft.com/office/officeart/2008/layout/VerticalCurvedList"/>
    <dgm:cxn modelId="{7DE7A056-C002-4459-AD08-9062D3C4A544}" type="presOf" srcId="{CEFEFB9D-7242-4FD9-AFF6-C7125FD74BD2}" destId="{1FB0B785-A5D0-438D-A4A3-26FD9A83B896}" srcOrd="0" destOrd="0" presId="urn:microsoft.com/office/officeart/2008/layout/VerticalCurvedList"/>
    <dgm:cxn modelId="{D0505889-8346-45DD-B8AD-C43C5D9E7E3F}" type="presOf" srcId="{3F3B30EF-C71B-4A7C-94C1-6ED6B1B392AF}" destId="{F15EB66B-CB25-4F0B-8DA4-62657C0E0761}" srcOrd="0" destOrd="0" presId="urn:microsoft.com/office/officeart/2008/layout/VerticalCurvedList"/>
    <dgm:cxn modelId="{D9D939CA-5087-4640-996F-3A8AA2FBF511}" type="presOf" srcId="{7FA99111-98C2-4ACA-8908-695C918016A5}" destId="{8DAF07A3-C09C-432A-9623-82BF2311B13D}" srcOrd="0" destOrd="0" presId="urn:microsoft.com/office/officeart/2008/layout/VerticalCurvedList"/>
    <dgm:cxn modelId="{4E74C247-6DFE-445F-9A0C-60F6718ECA35}" srcId="{87FAA085-F220-49B3-B90E-1E2E39A624FF}" destId="{7FA99111-98C2-4ACA-8908-695C918016A5}" srcOrd="4" destOrd="0" parTransId="{CFB6D7EF-6FEF-4689-AEC9-E7C31730D638}" sibTransId="{9FB282C6-D5EC-4B4C-9187-324D853482B6}"/>
    <dgm:cxn modelId="{AE027AA3-4B30-4447-ADB2-39505383FCCA}" srcId="{87FAA085-F220-49B3-B90E-1E2E39A624FF}" destId="{35772B9D-6C55-4C59-9BE5-CCF05032E963}" srcOrd="0" destOrd="0" parTransId="{B101E7AC-517B-4AF3-8BA6-7B32709BE39C}" sibTransId="{D61C85E7-0E2F-49BF-A528-54B4D191AB39}"/>
    <dgm:cxn modelId="{4E925B4B-7CE4-4AB4-B4B0-53339888E0BA}" type="presParOf" srcId="{1E8B6921-F78F-4803-9F39-FB2725C98D0B}" destId="{765207E8-2F46-4E0C-BD37-7C76D35E8553}" srcOrd="0" destOrd="0" presId="urn:microsoft.com/office/officeart/2008/layout/VerticalCurvedList"/>
    <dgm:cxn modelId="{201AE269-8B53-47E7-AD8E-E82BA21A5D41}" type="presParOf" srcId="{765207E8-2F46-4E0C-BD37-7C76D35E8553}" destId="{572C521D-F76C-4546-87F0-9CE6610F0259}" srcOrd="0" destOrd="0" presId="urn:microsoft.com/office/officeart/2008/layout/VerticalCurvedList"/>
    <dgm:cxn modelId="{10C98102-A68B-4F82-88DA-92045CA2F5CE}" type="presParOf" srcId="{572C521D-F76C-4546-87F0-9CE6610F0259}" destId="{27AC952B-A73A-4B3E-89B2-5C4ED3A8045B}" srcOrd="0" destOrd="0" presId="urn:microsoft.com/office/officeart/2008/layout/VerticalCurvedList"/>
    <dgm:cxn modelId="{9B786739-B853-4A9A-B799-E7EDEBE54919}" type="presParOf" srcId="{572C521D-F76C-4546-87F0-9CE6610F0259}" destId="{E0B91344-98CE-4277-9CA3-B8B72F6EC331}" srcOrd="1" destOrd="0" presId="urn:microsoft.com/office/officeart/2008/layout/VerticalCurvedList"/>
    <dgm:cxn modelId="{31B0507E-F448-4A54-86D6-42958096FF40}" type="presParOf" srcId="{572C521D-F76C-4546-87F0-9CE6610F0259}" destId="{D58F5060-311F-42E2-9BDD-9A67869AE531}" srcOrd="2" destOrd="0" presId="urn:microsoft.com/office/officeart/2008/layout/VerticalCurvedList"/>
    <dgm:cxn modelId="{6BEB5A65-885F-4FA6-BAD9-EDCA62315EA5}" type="presParOf" srcId="{572C521D-F76C-4546-87F0-9CE6610F0259}" destId="{56C90C55-43CF-449E-B6EB-D5BCCE5BC9D2}" srcOrd="3" destOrd="0" presId="urn:microsoft.com/office/officeart/2008/layout/VerticalCurvedList"/>
    <dgm:cxn modelId="{A6CD1F12-11EF-42B7-88C9-5A0B80790D29}" type="presParOf" srcId="{765207E8-2F46-4E0C-BD37-7C76D35E8553}" destId="{841BEDDF-CE73-4DC1-8A8D-3B4EAD6BBDF8}" srcOrd="1" destOrd="0" presId="urn:microsoft.com/office/officeart/2008/layout/VerticalCurvedList"/>
    <dgm:cxn modelId="{424FBEFF-A362-48A9-8187-1534AB4EF00E}" type="presParOf" srcId="{765207E8-2F46-4E0C-BD37-7C76D35E8553}" destId="{8F574B1E-243D-457C-9C25-459FAAA8FFB9}" srcOrd="2" destOrd="0" presId="urn:microsoft.com/office/officeart/2008/layout/VerticalCurvedList"/>
    <dgm:cxn modelId="{5EADA829-9F20-4B77-89C0-B0CB8761BDDA}" type="presParOf" srcId="{8F574B1E-243D-457C-9C25-459FAAA8FFB9}" destId="{F4140E26-6359-4B9A-BA2E-1DD8ABE4DEF4}" srcOrd="0" destOrd="0" presId="urn:microsoft.com/office/officeart/2008/layout/VerticalCurvedList"/>
    <dgm:cxn modelId="{BA25C791-5CD2-43A3-B2BB-ABCE35D9D101}" type="presParOf" srcId="{765207E8-2F46-4E0C-BD37-7C76D35E8553}" destId="{F15EB66B-CB25-4F0B-8DA4-62657C0E0761}" srcOrd="3" destOrd="0" presId="urn:microsoft.com/office/officeart/2008/layout/VerticalCurvedList"/>
    <dgm:cxn modelId="{B9EAA0A6-2E67-46C7-AECE-4F16A9AD2F8B}" type="presParOf" srcId="{765207E8-2F46-4E0C-BD37-7C76D35E8553}" destId="{025F4747-1CA8-4DDC-9D37-F6141DCA21B3}" srcOrd="4" destOrd="0" presId="urn:microsoft.com/office/officeart/2008/layout/VerticalCurvedList"/>
    <dgm:cxn modelId="{7994201F-2336-45A0-AF28-6E04C3736745}" type="presParOf" srcId="{025F4747-1CA8-4DDC-9D37-F6141DCA21B3}" destId="{A42B5890-EE9E-489E-B1BF-E4F63035B2B0}" srcOrd="0" destOrd="0" presId="urn:microsoft.com/office/officeart/2008/layout/VerticalCurvedList"/>
    <dgm:cxn modelId="{661B412B-653A-45EA-BE57-9838944BBF0C}" type="presParOf" srcId="{765207E8-2F46-4E0C-BD37-7C76D35E8553}" destId="{1FB0B785-A5D0-438D-A4A3-26FD9A83B896}" srcOrd="5" destOrd="0" presId="urn:microsoft.com/office/officeart/2008/layout/VerticalCurvedList"/>
    <dgm:cxn modelId="{B4B79A1E-604C-438F-9756-D03F118F2D22}" type="presParOf" srcId="{765207E8-2F46-4E0C-BD37-7C76D35E8553}" destId="{F99DB79C-D007-47ED-864A-7538727CE453}" srcOrd="6" destOrd="0" presId="urn:microsoft.com/office/officeart/2008/layout/VerticalCurvedList"/>
    <dgm:cxn modelId="{18B6E0B1-220E-4335-931D-80B1E92BD341}" type="presParOf" srcId="{F99DB79C-D007-47ED-864A-7538727CE453}" destId="{ED954CBB-1CC0-40DA-BB1B-EF0064818A59}" srcOrd="0" destOrd="0" presId="urn:microsoft.com/office/officeart/2008/layout/VerticalCurvedList"/>
    <dgm:cxn modelId="{AEFEEE8D-ED00-4D35-8B61-D00AAFC15DFE}" type="presParOf" srcId="{765207E8-2F46-4E0C-BD37-7C76D35E8553}" destId="{4EBD0A71-7F27-48EB-A91D-914DC52B4110}" srcOrd="7" destOrd="0" presId="urn:microsoft.com/office/officeart/2008/layout/VerticalCurvedList"/>
    <dgm:cxn modelId="{16638A97-1831-498E-956A-3B59583E1493}" type="presParOf" srcId="{765207E8-2F46-4E0C-BD37-7C76D35E8553}" destId="{2E4F2C18-6A54-4D9E-8EF3-135D45767A1F}" srcOrd="8" destOrd="0" presId="urn:microsoft.com/office/officeart/2008/layout/VerticalCurvedList"/>
    <dgm:cxn modelId="{6173CD69-49A8-4F48-AE5C-4C0369B86239}" type="presParOf" srcId="{2E4F2C18-6A54-4D9E-8EF3-135D45767A1F}" destId="{12FC7495-E104-4D98-ABB9-285E353D4A4C}" srcOrd="0" destOrd="0" presId="urn:microsoft.com/office/officeart/2008/layout/VerticalCurvedList"/>
    <dgm:cxn modelId="{746A8A23-2721-49AA-9C69-BE0F13E7EE21}" type="presParOf" srcId="{765207E8-2F46-4E0C-BD37-7C76D35E8553}" destId="{8DAF07A3-C09C-432A-9623-82BF2311B13D}" srcOrd="9" destOrd="0" presId="urn:microsoft.com/office/officeart/2008/layout/VerticalCurvedList"/>
    <dgm:cxn modelId="{D0D1345F-5F65-43BF-853F-A0FCAF75A432}" type="presParOf" srcId="{765207E8-2F46-4E0C-BD37-7C76D35E8553}" destId="{9A55D688-F1B0-4606-A561-31B7E52E9390}" srcOrd="10" destOrd="0" presId="urn:microsoft.com/office/officeart/2008/layout/VerticalCurvedList"/>
    <dgm:cxn modelId="{226FE4B4-60A2-4452-A88A-552BBB8D508E}" type="presParOf" srcId="{9A55D688-F1B0-4606-A561-31B7E52E9390}" destId="{E3E83CF2-B9C4-4352-A4BC-F71DC34F731D}" srcOrd="0" destOrd="0" presId="urn:microsoft.com/office/officeart/2008/layout/VerticalCurvedList"/>
    <dgm:cxn modelId="{D2B72BCB-BD79-4500-9261-0141200424CE}" type="presParOf" srcId="{765207E8-2F46-4E0C-BD37-7C76D35E8553}" destId="{541FEB80-0D96-47F7-87E8-C7AB2F0A9FAD}" srcOrd="11" destOrd="0" presId="urn:microsoft.com/office/officeart/2008/layout/VerticalCurvedList"/>
    <dgm:cxn modelId="{30C38AF8-3AE1-40A8-A7FE-8EC714BA61B3}" type="presParOf" srcId="{765207E8-2F46-4E0C-BD37-7C76D35E8553}" destId="{9B40C2EA-FB6E-4A51-9263-7744E84A8EAE}" srcOrd="12" destOrd="0" presId="urn:microsoft.com/office/officeart/2008/layout/VerticalCurvedList"/>
    <dgm:cxn modelId="{606D69FB-FEF6-40F3-8D5E-713D2D196EBC}" type="presParOf" srcId="{9B40C2EA-FB6E-4A51-9263-7744E84A8EAE}" destId="{1CCA66BF-E90A-48E7-AE22-7542DF3526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18E953-2891-4AA2-A138-51F73DFA124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1BD549EC-D953-4E31-852F-6A35FB21C31B}">
      <dgm:prSet custT="1"/>
      <dgm:spPr/>
      <dgm:t>
        <a:bodyPr/>
        <a:lstStyle/>
        <a:p>
          <a:pPr rtl="0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拍老婆马屁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F23137-577A-4A6D-9F74-69FB64874A67}" type="parTrans" cxnId="{3E698B78-1B43-4BC1-B205-A287AA3ACC2C}">
      <dgm:prSet/>
      <dgm:spPr/>
      <dgm:t>
        <a:bodyPr/>
        <a:lstStyle/>
        <a:p>
          <a:endParaRPr lang="zh-CN" altLang="en-US" sz="1200"/>
        </a:p>
      </dgm:t>
    </dgm:pt>
    <dgm:pt modelId="{F9D02DCA-A5CE-4B20-BBD4-83A8C475578C}" type="sibTrans" cxnId="{3E698B78-1B43-4BC1-B205-A287AA3ACC2C}">
      <dgm:prSet/>
      <dgm:spPr/>
      <dgm:t>
        <a:bodyPr/>
        <a:lstStyle/>
        <a:p>
          <a:endParaRPr lang="zh-CN" altLang="en-US" sz="1200"/>
        </a:p>
      </dgm:t>
    </dgm:pt>
    <dgm:pt modelId="{B7982FED-8CAD-42B8-9BE4-6348733C4271}">
      <dgm:prSet custT="1"/>
      <dgm:spPr/>
      <dgm:t>
        <a:bodyPr/>
        <a:lstStyle/>
        <a:p>
          <a:pPr rtl="0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库马尔是个傻逼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FBC136-D67C-4C29-B26E-4C28B5F508ED}" type="parTrans" cxnId="{792B124C-22C1-4E5B-8A54-A320916DCE09}">
      <dgm:prSet/>
      <dgm:spPr/>
      <dgm:t>
        <a:bodyPr/>
        <a:lstStyle/>
        <a:p>
          <a:endParaRPr lang="zh-CN" altLang="en-US" sz="1200"/>
        </a:p>
      </dgm:t>
    </dgm:pt>
    <dgm:pt modelId="{1A33F461-3A3C-4402-9E92-C98A37F9948D}" type="sibTrans" cxnId="{792B124C-22C1-4E5B-8A54-A320916DCE09}">
      <dgm:prSet/>
      <dgm:spPr/>
      <dgm:t>
        <a:bodyPr/>
        <a:lstStyle/>
        <a:p>
          <a:endParaRPr lang="zh-CN" altLang="en-US" sz="1200"/>
        </a:p>
      </dgm:t>
    </dgm:pt>
    <dgm:pt modelId="{06985AAF-765C-4D30-B3AB-86989CD3C37A}">
      <dgm:prSet custT="1"/>
      <dgm:spPr/>
      <dgm:t>
        <a:bodyPr/>
        <a:lstStyle/>
        <a:p>
          <a:pPr rtl="0"/>
          <a:r>
            <a:rPr lang="zh-CN" altLang="en-US" sz="1800" smtClean="0">
              <a:latin typeface="微软雅黑" panose="020B0503020204020204" pitchFamily="34" charset="-122"/>
              <a:ea typeface="微软雅黑" panose="020B0503020204020204" pitchFamily="34" charset="-122"/>
            </a:rPr>
            <a:t>请假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49A867-B29E-43C8-B02B-7D88D28FD4B2}" type="parTrans" cxnId="{732E5224-FD93-4A24-BCED-74775B332838}">
      <dgm:prSet/>
      <dgm:spPr/>
      <dgm:t>
        <a:bodyPr/>
        <a:lstStyle/>
        <a:p>
          <a:endParaRPr lang="zh-CN" altLang="en-US" sz="1200"/>
        </a:p>
      </dgm:t>
    </dgm:pt>
    <dgm:pt modelId="{360E855E-B390-4604-8C68-36CBC464E08E}" type="sibTrans" cxnId="{732E5224-FD93-4A24-BCED-74775B332838}">
      <dgm:prSet/>
      <dgm:spPr/>
      <dgm:t>
        <a:bodyPr/>
        <a:lstStyle/>
        <a:p>
          <a:endParaRPr lang="zh-CN" altLang="en-US" sz="1200"/>
        </a:p>
      </dgm:t>
    </dgm:pt>
    <dgm:pt modelId="{AB43D2A7-5739-4B96-A855-20A96053B26D}">
      <dgm:prSet custT="1"/>
      <dgm:spPr/>
      <dgm:t>
        <a:bodyPr/>
        <a:lstStyle/>
        <a:p>
          <a:pPr rtl="0"/>
          <a:r>
            <a:rPr lang="zh-CN" altLang="en-US" sz="1800" smtClean="0">
              <a:latin typeface="微软雅黑" panose="020B0503020204020204" pitchFamily="34" charset="-122"/>
              <a:ea typeface="微软雅黑" panose="020B0503020204020204" pitchFamily="34" charset="-122"/>
            </a:rPr>
            <a:t>老子要喝咖啡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747C35-1D11-4385-8689-65863EAA5282}" type="parTrans" cxnId="{92506768-F88B-4A0A-B8C8-7697D607634D}">
      <dgm:prSet/>
      <dgm:spPr/>
      <dgm:t>
        <a:bodyPr/>
        <a:lstStyle/>
        <a:p>
          <a:endParaRPr lang="zh-CN" altLang="en-US" sz="1200"/>
        </a:p>
      </dgm:t>
    </dgm:pt>
    <dgm:pt modelId="{88C723AA-FA0B-40EE-84A5-1F382480F9BD}" type="sibTrans" cxnId="{92506768-F88B-4A0A-B8C8-7697D607634D}">
      <dgm:prSet/>
      <dgm:spPr/>
      <dgm:t>
        <a:bodyPr/>
        <a:lstStyle/>
        <a:p>
          <a:endParaRPr lang="zh-CN" altLang="en-US" sz="1200"/>
        </a:p>
      </dgm:t>
    </dgm:pt>
    <dgm:pt modelId="{FD336B58-3FA8-4966-BE79-51D07204B829}" type="pres">
      <dgm:prSet presAssocID="{A918E953-2891-4AA2-A138-51F73DFA124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663459-76B5-4290-B710-BE235F393B28}" type="pres">
      <dgm:prSet presAssocID="{1BD549EC-D953-4E31-852F-6A35FB21C31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D39378-C8BC-4EAB-BB12-A91EDAE04EC0}" type="pres">
      <dgm:prSet presAssocID="{F9D02DCA-A5CE-4B20-BBD4-83A8C475578C}" presName="sibTrans" presStyleCnt="0"/>
      <dgm:spPr/>
    </dgm:pt>
    <dgm:pt modelId="{D887B4C6-5244-4E60-824D-EFAB98441758}" type="pres">
      <dgm:prSet presAssocID="{B7982FED-8CAD-42B8-9BE4-6348733C427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7456F9-9842-45C6-A892-0F5FBD39E216}" type="pres">
      <dgm:prSet presAssocID="{1A33F461-3A3C-4402-9E92-C98A37F9948D}" presName="sibTrans" presStyleCnt="0"/>
      <dgm:spPr/>
    </dgm:pt>
    <dgm:pt modelId="{C2657F3A-80A5-4883-A983-861517BDBE48}" type="pres">
      <dgm:prSet presAssocID="{06985AAF-765C-4D30-B3AB-86989CD3C37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6E48C7-6127-4CD6-94E3-9F93AE568A30}" type="pres">
      <dgm:prSet presAssocID="{360E855E-B390-4604-8C68-36CBC464E08E}" presName="sibTrans" presStyleCnt="0"/>
      <dgm:spPr/>
    </dgm:pt>
    <dgm:pt modelId="{A949726D-1A79-4F09-80A3-B9B97395FADA}" type="pres">
      <dgm:prSet presAssocID="{AB43D2A7-5739-4B96-A855-20A96053B26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92B124C-22C1-4E5B-8A54-A320916DCE09}" srcId="{A918E953-2891-4AA2-A138-51F73DFA124B}" destId="{B7982FED-8CAD-42B8-9BE4-6348733C4271}" srcOrd="1" destOrd="0" parTransId="{75FBC136-D67C-4C29-B26E-4C28B5F508ED}" sibTransId="{1A33F461-3A3C-4402-9E92-C98A37F9948D}"/>
    <dgm:cxn modelId="{732E5224-FD93-4A24-BCED-74775B332838}" srcId="{A918E953-2891-4AA2-A138-51F73DFA124B}" destId="{06985AAF-765C-4D30-B3AB-86989CD3C37A}" srcOrd="2" destOrd="0" parTransId="{8849A867-B29E-43C8-B02B-7D88D28FD4B2}" sibTransId="{360E855E-B390-4604-8C68-36CBC464E08E}"/>
    <dgm:cxn modelId="{EF96A0F7-D07D-4BF4-B3A9-1F4E0A7D810B}" type="presOf" srcId="{1BD549EC-D953-4E31-852F-6A35FB21C31B}" destId="{6A663459-76B5-4290-B710-BE235F393B28}" srcOrd="0" destOrd="0" presId="urn:microsoft.com/office/officeart/2005/8/layout/default"/>
    <dgm:cxn modelId="{C0A62402-E178-4746-94D1-950A843C3CE7}" type="presOf" srcId="{A918E953-2891-4AA2-A138-51F73DFA124B}" destId="{FD336B58-3FA8-4966-BE79-51D07204B829}" srcOrd="0" destOrd="0" presId="urn:microsoft.com/office/officeart/2005/8/layout/default"/>
    <dgm:cxn modelId="{392BCC24-5FA6-4A50-A5AE-3EAE8F19DDFB}" type="presOf" srcId="{06985AAF-765C-4D30-B3AB-86989CD3C37A}" destId="{C2657F3A-80A5-4883-A983-861517BDBE48}" srcOrd="0" destOrd="0" presId="urn:microsoft.com/office/officeart/2005/8/layout/default"/>
    <dgm:cxn modelId="{3E698B78-1B43-4BC1-B205-A287AA3ACC2C}" srcId="{A918E953-2891-4AA2-A138-51F73DFA124B}" destId="{1BD549EC-D953-4E31-852F-6A35FB21C31B}" srcOrd="0" destOrd="0" parTransId="{50F23137-577A-4A6D-9F74-69FB64874A67}" sibTransId="{F9D02DCA-A5CE-4B20-BBD4-83A8C475578C}"/>
    <dgm:cxn modelId="{92506768-F88B-4A0A-B8C8-7697D607634D}" srcId="{A918E953-2891-4AA2-A138-51F73DFA124B}" destId="{AB43D2A7-5739-4B96-A855-20A96053B26D}" srcOrd="3" destOrd="0" parTransId="{B6747C35-1D11-4385-8689-65863EAA5282}" sibTransId="{88C723AA-FA0B-40EE-84A5-1F382480F9BD}"/>
    <dgm:cxn modelId="{18132B20-9C2D-4C2E-9538-A75ED8FA5F7E}" type="presOf" srcId="{AB43D2A7-5739-4B96-A855-20A96053B26D}" destId="{A949726D-1A79-4F09-80A3-B9B97395FADA}" srcOrd="0" destOrd="0" presId="urn:microsoft.com/office/officeart/2005/8/layout/default"/>
    <dgm:cxn modelId="{A8CB85CA-5101-4736-89CC-1849E46ED6DA}" type="presOf" srcId="{B7982FED-8CAD-42B8-9BE4-6348733C4271}" destId="{D887B4C6-5244-4E60-824D-EFAB98441758}" srcOrd="0" destOrd="0" presId="urn:microsoft.com/office/officeart/2005/8/layout/default"/>
    <dgm:cxn modelId="{E19CFA2A-5CC3-4D74-A369-3FD8220F54CF}" type="presParOf" srcId="{FD336B58-3FA8-4966-BE79-51D07204B829}" destId="{6A663459-76B5-4290-B710-BE235F393B28}" srcOrd="0" destOrd="0" presId="urn:microsoft.com/office/officeart/2005/8/layout/default"/>
    <dgm:cxn modelId="{BACC2ED2-E8BD-44BF-819B-9388E637A31F}" type="presParOf" srcId="{FD336B58-3FA8-4966-BE79-51D07204B829}" destId="{38D39378-C8BC-4EAB-BB12-A91EDAE04EC0}" srcOrd="1" destOrd="0" presId="urn:microsoft.com/office/officeart/2005/8/layout/default"/>
    <dgm:cxn modelId="{6F90A250-FA61-4177-B2E9-C0934EDA3041}" type="presParOf" srcId="{FD336B58-3FA8-4966-BE79-51D07204B829}" destId="{D887B4C6-5244-4E60-824D-EFAB98441758}" srcOrd="2" destOrd="0" presId="urn:microsoft.com/office/officeart/2005/8/layout/default"/>
    <dgm:cxn modelId="{F2BE50AA-6FA4-4669-80EA-7A5CED27AB68}" type="presParOf" srcId="{FD336B58-3FA8-4966-BE79-51D07204B829}" destId="{957456F9-9842-45C6-A892-0F5FBD39E216}" srcOrd="3" destOrd="0" presId="urn:microsoft.com/office/officeart/2005/8/layout/default"/>
    <dgm:cxn modelId="{4B4C4E69-BFB8-4CA9-B004-2E7E9747D704}" type="presParOf" srcId="{FD336B58-3FA8-4966-BE79-51D07204B829}" destId="{C2657F3A-80A5-4883-A983-861517BDBE48}" srcOrd="4" destOrd="0" presId="urn:microsoft.com/office/officeart/2005/8/layout/default"/>
    <dgm:cxn modelId="{F213B3BE-A821-4F85-AC3C-A5AAD34BA023}" type="presParOf" srcId="{FD336B58-3FA8-4966-BE79-51D07204B829}" destId="{A06E48C7-6127-4CD6-94E3-9F93AE568A30}" srcOrd="5" destOrd="0" presId="urn:microsoft.com/office/officeart/2005/8/layout/default"/>
    <dgm:cxn modelId="{89638ADD-F9A9-41E9-B9FD-7E192B8BBF3E}" type="presParOf" srcId="{FD336B58-3FA8-4966-BE79-51D07204B829}" destId="{A949726D-1A79-4F09-80A3-B9B97395FAD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324CB-E204-4AAA-9DCA-0E9CC43AB819}">
      <dsp:nvSpPr>
        <dsp:cNvPr id="0" name=""/>
        <dsp:cNvSpPr/>
      </dsp:nvSpPr>
      <dsp:spPr>
        <a:xfrm>
          <a:off x="4509" y="562666"/>
          <a:ext cx="1971650" cy="1182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什么是          高效三境界？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158" y="597315"/>
        <a:ext cx="1902352" cy="1113692"/>
      </dsp:txXfrm>
    </dsp:sp>
    <dsp:sp modelId="{990F6DE5-4426-4BDF-90E3-8CF0D621E61D}">
      <dsp:nvSpPr>
        <dsp:cNvPr id="0" name=""/>
        <dsp:cNvSpPr/>
      </dsp:nvSpPr>
      <dsp:spPr>
        <a:xfrm>
          <a:off x="2173324" y="909677"/>
          <a:ext cx="417989" cy="488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73324" y="1007471"/>
        <a:ext cx="292592" cy="293381"/>
      </dsp:txXfrm>
    </dsp:sp>
    <dsp:sp modelId="{31E939C9-EF6D-4F3A-A26F-558CF73EC98C}">
      <dsp:nvSpPr>
        <dsp:cNvPr id="0" name=""/>
        <dsp:cNvSpPr/>
      </dsp:nvSpPr>
      <dsp:spPr>
        <a:xfrm>
          <a:off x="2764819" y="562666"/>
          <a:ext cx="1971650" cy="1182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为什么要       使用自动化？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99468" y="597315"/>
        <a:ext cx="1902352" cy="1113692"/>
      </dsp:txXfrm>
    </dsp:sp>
    <dsp:sp modelId="{F3AD7EE7-0C63-4EEE-9D2E-3E37236C76B7}">
      <dsp:nvSpPr>
        <dsp:cNvPr id="0" name=""/>
        <dsp:cNvSpPr/>
      </dsp:nvSpPr>
      <dsp:spPr>
        <a:xfrm>
          <a:off x="4933634" y="909677"/>
          <a:ext cx="417989" cy="488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933634" y="1007471"/>
        <a:ext cx="292592" cy="293381"/>
      </dsp:txXfrm>
    </dsp:sp>
    <dsp:sp modelId="{ADE19756-FF9E-432F-9128-221F1A37C63E}">
      <dsp:nvSpPr>
        <dsp:cNvPr id="0" name=""/>
        <dsp:cNvSpPr/>
      </dsp:nvSpPr>
      <dsp:spPr>
        <a:xfrm>
          <a:off x="5525130" y="562666"/>
          <a:ext cx="1971650" cy="1182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如何使用       自动化？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59779" y="597315"/>
        <a:ext cx="1902352" cy="1113692"/>
      </dsp:txXfrm>
    </dsp:sp>
    <dsp:sp modelId="{27152464-6FA4-4EA2-8A9E-D14CF9B74BB5}">
      <dsp:nvSpPr>
        <dsp:cNvPr id="0" name=""/>
        <dsp:cNvSpPr/>
      </dsp:nvSpPr>
      <dsp:spPr>
        <a:xfrm>
          <a:off x="7693945" y="909677"/>
          <a:ext cx="417989" cy="488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693945" y="1007471"/>
        <a:ext cx="292592" cy="293381"/>
      </dsp:txXfrm>
    </dsp:sp>
    <dsp:sp modelId="{448AD3CF-F88D-4C97-8480-D0D01C38763A}">
      <dsp:nvSpPr>
        <dsp:cNvPr id="0" name=""/>
        <dsp:cNvSpPr/>
      </dsp:nvSpPr>
      <dsp:spPr>
        <a:xfrm>
          <a:off x="8285440" y="562666"/>
          <a:ext cx="1971650" cy="1182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自动化          相关案例代码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320089" y="597315"/>
        <a:ext cx="1902352" cy="1113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91344-98CE-4277-9CA3-B8B72F6EC331}">
      <dsp:nvSpPr>
        <dsp:cNvPr id="0" name=""/>
        <dsp:cNvSpPr/>
      </dsp:nvSpPr>
      <dsp:spPr>
        <a:xfrm>
          <a:off x="-3652634" y="-561244"/>
          <a:ext cx="4354142" cy="4354142"/>
        </a:xfrm>
        <a:prstGeom prst="blockArc">
          <a:avLst>
            <a:gd name="adj1" fmla="val 18900000"/>
            <a:gd name="adj2" fmla="val 2700000"/>
            <a:gd name="adj3" fmla="val 4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BEDDF-CE73-4DC1-8A8D-3B4EAD6BBDF8}">
      <dsp:nvSpPr>
        <dsp:cNvPr id="0" name=""/>
        <dsp:cNvSpPr/>
      </dsp:nvSpPr>
      <dsp:spPr>
        <a:xfrm>
          <a:off x="262704" y="170178"/>
          <a:ext cx="5291512" cy="340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056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一键启动（文件</a:t>
          </a:r>
          <a:r>
            <a:rPr 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文件夹</a:t>
          </a:r>
          <a:r>
            <a:rPr 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</a:t>
          </a:r>
          <a:r>
            <a:rPr 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网址）</a:t>
          </a:r>
          <a:endParaRPr lang="zh-CN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2704" y="170178"/>
        <a:ext cx="5291512" cy="340228"/>
      </dsp:txXfrm>
    </dsp:sp>
    <dsp:sp modelId="{F4140E26-6359-4B9A-BA2E-1DD8ABE4DEF4}">
      <dsp:nvSpPr>
        <dsp:cNvPr id="0" name=""/>
        <dsp:cNvSpPr/>
      </dsp:nvSpPr>
      <dsp:spPr>
        <a:xfrm>
          <a:off x="50061" y="127650"/>
          <a:ext cx="425285" cy="425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EB66B-CB25-4F0B-8DA4-62657C0E0761}">
      <dsp:nvSpPr>
        <dsp:cNvPr id="0" name=""/>
        <dsp:cNvSpPr/>
      </dsp:nvSpPr>
      <dsp:spPr>
        <a:xfrm>
          <a:off x="542565" y="680457"/>
          <a:ext cx="5011650" cy="340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056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自定义快捷短语（快捷代码块输入）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2565" y="680457"/>
        <a:ext cx="5011650" cy="340228"/>
      </dsp:txXfrm>
    </dsp:sp>
    <dsp:sp modelId="{A42B5890-EE9E-489E-B1BF-E4F63035B2B0}">
      <dsp:nvSpPr>
        <dsp:cNvPr id="0" name=""/>
        <dsp:cNvSpPr/>
      </dsp:nvSpPr>
      <dsp:spPr>
        <a:xfrm>
          <a:off x="329922" y="637928"/>
          <a:ext cx="425285" cy="425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0B785-A5D0-438D-A4A3-26FD9A83B896}">
      <dsp:nvSpPr>
        <dsp:cNvPr id="0" name=""/>
        <dsp:cNvSpPr/>
      </dsp:nvSpPr>
      <dsp:spPr>
        <a:xfrm>
          <a:off x="670539" y="1190735"/>
          <a:ext cx="4883677" cy="340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056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指定浏览器登陆网络账号</a:t>
          </a: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0539" y="1190735"/>
        <a:ext cx="4883677" cy="340228"/>
      </dsp:txXfrm>
    </dsp:sp>
    <dsp:sp modelId="{ED954CBB-1CC0-40DA-BB1B-EF0064818A59}">
      <dsp:nvSpPr>
        <dsp:cNvPr id="0" name=""/>
        <dsp:cNvSpPr/>
      </dsp:nvSpPr>
      <dsp:spPr>
        <a:xfrm>
          <a:off x="457896" y="1148206"/>
          <a:ext cx="425285" cy="425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D0A71-7F27-48EB-A91D-914DC52B4110}">
      <dsp:nvSpPr>
        <dsp:cNvPr id="0" name=""/>
        <dsp:cNvSpPr/>
      </dsp:nvSpPr>
      <dsp:spPr>
        <a:xfrm>
          <a:off x="670539" y="1700690"/>
          <a:ext cx="4883677" cy="340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056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重新映射按键</a:t>
          </a: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0539" y="1700690"/>
        <a:ext cx="4883677" cy="340228"/>
      </dsp:txXfrm>
    </dsp:sp>
    <dsp:sp modelId="{12FC7495-E104-4D98-ABB9-285E353D4A4C}">
      <dsp:nvSpPr>
        <dsp:cNvPr id="0" name=""/>
        <dsp:cNvSpPr/>
      </dsp:nvSpPr>
      <dsp:spPr>
        <a:xfrm>
          <a:off x="457896" y="1658161"/>
          <a:ext cx="425285" cy="425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F07A3-C09C-432A-9623-82BF2311B13D}">
      <dsp:nvSpPr>
        <dsp:cNvPr id="0" name=""/>
        <dsp:cNvSpPr/>
      </dsp:nvSpPr>
      <dsp:spPr>
        <a:xfrm>
          <a:off x="542565" y="2210968"/>
          <a:ext cx="5011650" cy="340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056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只打开一个</a:t>
          </a:r>
          <a:r>
            <a:rPr 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chrome</a:t>
          </a:r>
          <a:endParaRPr lang="zh-CN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2565" y="2210968"/>
        <a:ext cx="5011650" cy="340228"/>
      </dsp:txXfrm>
    </dsp:sp>
    <dsp:sp modelId="{E3E83CF2-B9C4-4352-A4BC-F71DC34F731D}">
      <dsp:nvSpPr>
        <dsp:cNvPr id="0" name=""/>
        <dsp:cNvSpPr/>
      </dsp:nvSpPr>
      <dsp:spPr>
        <a:xfrm>
          <a:off x="329922" y="2168439"/>
          <a:ext cx="425285" cy="425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FEB80-0D96-47F7-87E8-C7AB2F0A9FAD}">
      <dsp:nvSpPr>
        <dsp:cNvPr id="0" name=""/>
        <dsp:cNvSpPr/>
      </dsp:nvSpPr>
      <dsp:spPr>
        <a:xfrm>
          <a:off x="262704" y="2721246"/>
          <a:ext cx="5291512" cy="340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056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…….</a:t>
          </a:r>
          <a:endParaRPr lang="zh-CN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2704" y="2721246"/>
        <a:ext cx="5291512" cy="340228"/>
      </dsp:txXfrm>
    </dsp:sp>
    <dsp:sp modelId="{1CCA66BF-E90A-48E7-AE22-7542DF3526F6}">
      <dsp:nvSpPr>
        <dsp:cNvPr id="0" name=""/>
        <dsp:cNvSpPr/>
      </dsp:nvSpPr>
      <dsp:spPr>
        <a:xfrm>
          <a:off x="50061" y="2678718"/>
          <a:ext cx="425285" cy="425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63459-76B5-4290-B710-BE235F393B28}">
      <dsp:nvSpPr>
        <dsp:cNvPr id="0" name=""/>
        <dsp:cNvSpPr/>
      </dsp:nvSpPr>
      <dsp:spPr>
        <a:xfrm>
          <a:off x="451" y="56376"/>
          <a:ext cx="1761867" cy="10571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拍老婆马屁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1" y="56376"/>
        <a:ext cx="1761867" cy="1057120"/>
      </dsp:txXfrm>
    </dsp:sp>
    <dsp:sp modelId="{D887B4C6-5244-4E60-824D-EFAB98441758}">
      <dsp:nvSpPr>
        <dsp:cNvPr id="0" name=""/>
        <dsp:cNvSpPr/>
      </dsp:nvSpPr>
      <dsp:spPr>
        <a:xfrm>
          <a:off x="1938505" y="56376"/>
          <a:ext cx="1761867" cy="10571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库马尔是个傻逼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38505" y="56376"/>
        <a:ext cx="1761867" cy="1057120"/>
      </dsp:txXfrm>
    </dsp:sp>
    <dsp:sp modelId="{C2657F3A-80A5-4883-A983-861517BDBE48}">
      <dsp:nvSpPr>
        <dsp:cNvPr id="0" name=""/>
        <dsp:cNvSpPr/>
      </dsp:nvSpPr>
      <dsp:spPr>
        <a:xfrm>
          <a:off x="451" y="1289683"/>
          <a:ext cx="1761867" cy="10571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请假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1" y="1289683"/>
        <a:ext cx="1761867" cy="1057120"/>
      </dsp:txXfrm>
    </dsp:sp>
    <dsp:sp modelId="{A949726D-1A79-4F09-80A3-B9B97395FADA}">
      <dsp:nvSpPr>
        <dsp:cNvPr id="0" name=""/>
        <dsp:cNvSpPr/>
      </dsp:nvSpPr>
      <dsp:spPr>
        <a:xfrm>
          <a:off x="1938505" y="1289683"/>
          <a:ext cx="1761867" cy="10571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老子要喝咖啡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38505" y="1289683"/>
        <a:ext cx="1761867" cy="105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184F0-2E80-4FB2-AF16-0B7BB56BE03A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DF61-6126-414C-A9A8-90DEBF40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1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7795321" y="-962526"/>
            <a:ext cx="8793358" cy="8783052"/>
            <a:chOff x="7795321" y="-962526"/>
            <a:chExt cx="8793358" cy="8783052"/>
          </a:xfrm>
        </p:grpSpPr>
        <p:grpSp>
          <p:nvGrpSpPr>
            <p:cNvPr id="4" name="组合 3"/>
            <p:cNvGrpSpPr/>
            <p:nvPr/>
          </p:nvGrpSpPr>
          <p:grpSpPr>
            <a:xfrm>
              <a:off x="7795321" y="-962526"/>
              <a:ext cx="8793358" cy="8783052"/>
              <a:chOff x="9233647" y="474114"/>
              <a:chExt cx="5916706" cy="590977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3647" y="474114"/>
                <a:ext cx="5916706" cy="5909772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9881975" y="1121682"/>
                <a:ext cx="4620050" cy="4614636"/>
                <a:chOff x="2284525" y="990600"/>
                <a:chExt cx="5035100" cy="5029200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8726310" y="-16040"/>
              <a:ext cx="6858000" cy="6858000"/>
            </a:xfrm>
            <a:prstGeom prst="ellipse">
              <a:avLst/>
            </a:prstGeom>
            <a:noFill/>
            <a:ln w="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09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7872921" y="3983900"/>
            <a:ext cx="3487892" cy="2106076"/>
          </a:xfrm>
          <a:custGeom>
            <a:avLst/>
            <a:gdLst>
              <a:gd name="connsiteX0" fmla="*/ 0 w 3487892"/>
              <a:gd name="connsiteY0" fmla="*/ 0 h 2106076"/>
              <a:gd name="connsiteX1" fmla="*/ 3487892 w 3487892"/>
              <a:gd name="connsiteY1" fmla="*/ 0 h 2106076"/>
              <a:gd name="connsiteX2" fmla="*/ 3487892 w 3487892"/>
              <a:gd name="connsiteY2" fmla="*/ 2106076 h 2106076"/>
              <a:gd name="connsiteX3" fmla="*/ 0 w 3487892"/>
              <a:gd name="connsiteY3" fmla="*/ 2106076 h 21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892" h="2106076">
                <a:moveTo>
                  <a:pt x="0" y="0"/>
                </a:moveTo>
                <a:lnTo>
                  <a:pt x="3487892" y="0"/>
                </a:lnTo>
                <a:lnTo>
                  <a:pt x="3487892" y="2106076"/>
                </a:lnTo>
                <a:lnTo>
                  <a:pt x="0" y="21060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873673" y="1818736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829517" y="3983716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351741" y="3983712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29517" y="1818737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8" name="组合 27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8934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07176" y="-3046427"/>
            <a:ext cx="6577648" cy="6569940"/>
            <a:chOff x="2807176" y="-3046427"/>
            <a:chExt cx="6577648" cy="6569940"/>
          </a:xfrm>
        </p:grpSpPr>
        <p:grpSp>
          <p:nvGrpSpPr>
            <p:cNvPr id="4" name="组合 3"/>
            <p:cNvGrpSpPr/>
            <p:nvPr/>
          </p:nvGrpSpPr>
          <p:grpSpPr>
            <a:xfrm>
              <a:off x="2807176" y="-3046427"/>
              <a:ext cx="6577648" cy="6569940"/>
              <a:chOff x="3738072" y="-937143"/>
              <a:chExt cx="4601426" cy="459603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072" y="-937143"/>
                <a:ext cx="4601426" cy="4596033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4242276" y="-433529"/>
                <a:ext cx="3593017" cy="3588805"/>
                <a:chOff x="2284524" y="990600"/>
                <a:chExt cx="5035101" cy="5029200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4" y="990600"/>
                  <a:ext cx="5035100" cy="5029199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3531000" y="-2326522"/>
              <a:ext cx="5130000" cy="513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50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060029" y="396589"/>
            <a:ext cx="6071940" cy="6064822"/>
            <a:chOff x="2807174" y="144030"/>
            <a:chExt cx="6577649" cy="6569940"/>
          </a:xfrm>
        </p:grpSpPr>
        <p:grpSp>
          <p:nvGrpSpPr>
            <p:cNvPr id="4" name="组合 3"/>
            <p:cNvGrpSpPr/>
            <p:nvPr/>
          </p:nvGrpSpPr>
          <p:grpSpPr>
            <a:xfrm>
              <a:off x="2807174" y="144030"/>
              <a:ext cx="6577649" cy="6569940"/>
              <a:chOff x="3738071" y="-937143"/>
              <a:chExt cx="4601427" cy="459603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072" y="-937143"/>
                <a:ext cx="4601426" cy="4596033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3738071" y="-937143"/>
                <a:ext cx="4601427" cy="4596033"/>
                <a:chOff x="1577953" y="284857"/>
                <a:chExt cx="6448244" cy="6440686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5" y="284857"/>
                  <a:ext cx="6448241" cy="644068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3" y="284857"/>
                  <a:ext cx="6448243" cy="6440686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4" y="284857"/>
                  <a:ext cx="6448243" cy="6440686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3530936" y="863936"/>
              <a:ext cx="5130128" cy="5130128"/>
            </a:xfrm>
            <a:prstGeom prst="ellipse">
              <a:avLst/>
            </a:prstGeom>
            <a:solidFill>
              <a:schemeClr val="tx2">
                <a:lumMod val="50000"/>
                <a:alpha val="7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13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0" name="组合 9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1732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1435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079880" y="2138186"/>
            <a:ext cx="2032240" cy="3576814"/>
          </a:xfrm>
          <a:custGeom>
            <a:avLst/>
            <a:gdLst>
              <a:gd name="connsiteX0" fmla="*/ 0 w 2032240"/>
              <a:gd name="connsiteY0" fmla="*/ 0 h 3576814"/>
              <a:gd name="connsiteX1" fmla="*/ 2032240 w 2032240"/>
              <a:gd name="connsiteY1" fmla="*/ 0 h 3576814"/>
              <a:gd name="connsiteX2" fmla="*/ 2032240 w 2032240"/>
              <a:gd name="connsiteY2" fmla="*/ 3576814 h 3576814"/>
              <a:gd name="connsiteX3" fmla="*/ 0 w 2032240"/>
              <a:gd name="connsiteY3" fmla="*/ 3576814 h 357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240" h="3576814">
                <a:moveTo>
                  <a:pt x="0" y="0"/>
                </a:moveTo>
                <a:lnTo>
                  <a:pt x="2032240" y="0"/>
                </a:lnTo>
                <a:lnTo>
                  <a:pt x="2032240" y="3576814"/>
                </a:lnTo>
                <a:lnTo>
                  <a:pt x="0" y="3576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171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704142" y="2378818"/>
            <a:ext cx="4376942" cy="2758666"/>
          </a:xfrm>
          <a:custGeom>
            <a:avLst/>
            <a:gdLst>
              <a:gd name="connsiteX0" fmla="*/ 0 w 4376942"/>
              <a:gd name="connsiteY0" fmla="*/ 0 h 2758666"/>
              <a:gd name="connsiteX1" fmla="*/ 4376942 w 4376942"/>
              <a:gd name="connsiteY1" fmla="*/ 0 h 2758666"/>
              <a:gd name="connsiteX2" fmla="*/ 4376942 w 4376942"/>
              <a:gd name="connsiteY2" fmla="*/ 2758666 h 2758666"/>
              <a:gd name="connsiteX3" fmla="*/ 0 w 4376942"/>
              <a:gd name="connsiteY3" fmla="*/ 2758666 h 275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6942" h="2758666">
                <a:moveTo>
                  <a:pt x="0" y="0"/>
                </a:moveTo>
                <a:lnTo>
                  <a:pt x="4376942" y="0"/>
                </a:lnTo>
                <a:lnTo>
                  <a:pt x="4376942" y="2758666"/>
                </a:lnTo>
                <a:lnTo>
                  <a:pt x="0" y="2758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982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706901" y="2210376"/>
            <a:ext cx="2788773" cy="3733224"/>
          </a:xfrm>
          <a:custGeom>
            <a:avLst/>
            <a:gdLst>
              <a:gd name="connsiteX0" fmla="*/ 0 w 2788773"/>
              <a:gd name="connsiteY0" fmla="*/ 0 h 3733224"/>
              <a:gd name="connsiteX1" fmla="*/ 2788773 w 2788773"/>
              <a:gd name="connsiteY1" fmla="*/ 0 h 3733224"/>
              <a:gd name="connsiteX2" fmla="*/ 2788773 w 2788773"/>
              <a:gd name="connsiteY2" fmla="*/ 3733224 h 3733224"/>
              <a:gd name="connsiteX3" fmla="*/ 0 w 2788773"/>
              <a:gd name="connsiteY3" fmla="*/ 3733224 h 37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773" h="3733224">
                <a:moveTo>
                  <a:pt x="0" y="0"/>
                </a:moveTo>
                <a:lnTo>
                  <a:pt x="2788773" y="0"/>
                </a:lnTo>
                <a:lnTo>
                  <a:pt x="2788773" y="3733224"/>
                </a:lnTo>
                <a:lnTo>
                  <a:pt x="0" y="37332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2729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4655630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4655630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7818542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5"/>
          </p:nvPr>
        </p:nvSpPr>
        <p:spPr>
          <a:xfrm>
            <a:off x="7818542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1493134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493134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0125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42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6" r:id="rId4"/>
    <p:sldLayoutId id="2147483728" r:id="rId5"/>
    <p:sldLayoutId id="2147483729" r:id="rId6"/>
    <p:sldLayoutId id="2147483731" r:id="rId7"/>
    <p:sldLayoutId id="2147483732" r:id="rId8"/>
    <p:sldLayoutId id="2147483733" r:id="rId9"/>
    <p:sldLayoutId id="214748373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://ahkcn.github.io/docs/AutoHotkey.htm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github.com/NARKOZ/hacker-scripts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936448" y="2073143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B799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程序员高效三境界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19B799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84073" y="282083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之自动化</a:t>
            </a:r>
            <a:endParaRPr kumimoji="0" lang="en-US" altLang="zh-CN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58124" y="3579610"/>
            <a:ext cx="52082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36448" y="3744163"/>
            <a:ext cx="2284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DON'T REPEAT YOURSELF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59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8317" y="494356"/>
            <a:ext cx="5995684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自动化软件与服务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4" name="TextBox 24"/>
          <p:cNvSpPr txBox="1"/>
          <p:nvPr/>
        </p:nvSpPr>
        <p:spPr>
          <a:xfrm>
            <a:off x="1221402" y="2079172"/>
            <a:ext cx="27051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电脑客户端（</a:t>
            </a:r>
            <a:r>
              <a:rPr lang="en-US" altLang="zh-CN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49486" y="2180772"/>
            <a:ext cx="0" cy="367211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113487" y="2180772"/>
            <a:ext cx="0" cy="367211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/>
          <p:nvPr/>
        </p:nvSpPr>
        <p:spPr>
          <a:xfrm>
            <a:off x="1163344" y="3354147"/>
            <a:ext cx="312406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err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AutoHotkey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（键盘）</a:t>
            </a:r>
            <a:endParaRPr lang="en-US" altLang="zh-CN" sz="105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Shortcut Manager</a:t>
            </a:r>
            <a:r>
              <a:rPr lang="en-US" altLang="zh-CN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(chrome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键盘</a:t>
            </a:r>
            <a:r>
              <a:rPr lang="en-US" altLang="zh-CN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Gestures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chrome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鼠标）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Tampermonkey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chrome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StrokesPlus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鼠标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WGestures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（鼠标）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按键精灵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（鼠标）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4466490" y="2079172"/>
            <a:ext cx="35240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</a:t>
            </a:r>
            <a:r>
              <a:rPr lang="zh-CN" altLang="en-US" sz="2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移动端（</a:t>
            </a:r>
            <a:r>
              <a:rPr lang="en-US" altLang="zh-CN" b="1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android+ios</a:t>
            </a: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4408432" y="3354147"/>
            <a:ext cx="312406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workflow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8351409" y="2079172"/>
            <a:ext cx="27051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</a:t>
            </a:r>
            <a:r>
              <a:rPr lang="zh-CN" altLang="en-US" sz="2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在线网络服务（</a:t>
            </a:r>
            <a:r>
              <a:rPr lang="en-US" altLang="zh-CN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8293351" y="3354147"/>
            <a:ext cx="364621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IFTTT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171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8317" y="494356"/>
            <a:ext cx="5995684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AHK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的使用案例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884431910"/>
              </p:ext>
            </p:extLst>
          </p:nvPr>
        </p:nvGraphicFramePr>
        <p:xfrm>
          <a:off x="4368013" y="2132960"/>
          <a:ext cx="5596257" cy="3231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/>
          <p:cNvSpPr/>
          <p:nvPr/>
        </p:nvSpPr>
        <p:spPr>
          <a:xfrm>
            <a:off x="9144001" y="6014427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扩展：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AHK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中文教程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API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972552" y="3333364"/>
            <a:ext cx="2021225" cy="600156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AHK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案例</a:t>
            </a:r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17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6057" y="1772909"/>
            <a:ext cx="5109029" cy="4673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148317" y="494356"/>
            <a:ext cx="5995684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AHK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的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实例代码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7917" y="1933241"/>
            <a:ext cx="397819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;一键启动多个软件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#</a:t>
            </a: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n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::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run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 notepad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run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 calc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AE81FF"/>
                </a:solidFill>
                <a:latin typeface="Arial Unicode MS"/>
                <a:ea typeface="Source Code Pro"/>
              </a:rPr>
              <a:t>return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;一键打开网址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!</a:t>
            </a: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g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: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run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, https:</a:t>
            </a:r>
            <a:r>
              <a:rPr lang="zh-CN" altLang="zh-CN" dirty="0">
                <a:solidFill>
                  <a:srgbClr val="75715E"/>
                </a:solidFill>
                <a:latin typeface="Arial Unicode MS"/>
                <a:ea typeface="Source Code Pro"/>
              </a:rPr>
              <a:t>//www.google.com.hk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AE81FF"/>
                </a:solidFill>
                <a:latin typeface="Arial Unicode MS"/>
                <a:ea typeface="Source Code Pro"/>
              </a:rPr>
              <a:t>return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;一键打开文件夹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!</a:t>
            </a: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m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: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run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, </a:t>
            </a:r>
            <a:r>
              <a:rPr lang="zh-CN" altLang="zh-CN" dirty="0">
                <a:solidFill>
                  <a:srgbClr val="E6DB74"/>
                </a:solidFill>
                <a:latin typeface="Arial Unicode MS"/>
                <a:ea typeface="Source Code Pro"/>
              </a:rPr>
              <a:t>"G:\images\images"</a:t>
            </a:r>
            <a:r>
              <a:rPr lang="zh-CN" altLang="zh-CN" sz="2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26946" y="1772909"/>
            <a:ext cx="5109029" cy="4673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78806" y="1933241"/>
            <a:ext cx="3978197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;自定义快捷短语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::c@g::chrome@gmail.com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:</a:t>
            </a:r>
            <a:r>
              <a:rPr lang="zh-CN" altLang="zh-CN" dirty="0" smtClean="0">
                <a:solidFill>
                  <a:srgbClr val="F92672"/>
                </a:solidFill>
                <a:latin typeface="Arial Unicode MS"/>
                <a:ea typeface="Source Code Pro"/>
              </a:rPr>
              <a:t>:</a:t>
            </a:r>
            <a:r>
              <a:rPr lang="en-US" altLang="zh-CN" dirty="0" err="1" smtClean="0">
                <a:solidFill>
                  <a:srgbClr val="F92672"/>
                </a:solidFill>
                <a:latin typeface="Arial Unicode MS"/>
                <a:ea typeface="Source Code Pro"/>
              </a:rPr>
              <a:t>wb</a:t>
            </a:r>
            <a:r>
              <a:rPr lang="zh-CN" altLang="zh-CN" dirty="0" smtClean="0">
                <a:solidFill>
                  <a:srgbClr val="F92672"/>
                </a:solidFill>
                <a:latin typeface="Arial Unicode MS"/>
                <a:ea typeface="Source Code Pro"/>
              </a:rPr>
              <a:t>::</a:t>
            </a:r>
            <a:r>
              <a:rPr lang="en-US" altLang="zh-CN" dirty="0" err="1" smtClean="0">
                <a:solidFill>
                  <a:srgbClr val="F92672"/>
                </a:solidFill>
                <a:latin typeface="Arial Unicode MS"/>
                <a:ea typeface="Source Code Pro"/>
              </a:rPr>
              <a:t>webstorm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::tcd::Total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 Comander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;中文要用剪贴板的方法实现,并且编码要用utf-8，建议记事本打开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::jjzx::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text = </a:t>
            </a:r>
            <a:r>
              <a:rPr lang="zh-CN" altLang="zh-CN" dirty="0" smtClean="0">
                <a:solidFill>
                  <a:srgbClr val="F8F8F2"/>
                </a:solidFill>
                <a:latin typeface="Arial Unicode MS"/>
                <a:ea typeface="Source Code Pro"/>
              </a:rPr>
              <a:t>深圳</a:t>
            </a:r>
            <a:r>
              <a:rPr lang="en-US" altLang="zh-CN" dirty="0" smtClean="0">
                <a:solidFill>
                  <a:srgbClr val="F8F8F2"/>
                </a:solidFill>
                <a:latin typeface="Arial Unicode MS"/>
                <a:ea typeface="Source Code Pro"/>
              </a:rPr>
              <a:t>XXXX</a:t>
            </a:r>
            <a:r>
              <a:rPr lang="zh-CN" altLang="zh-CN" dirty="0" smtClean="0">
                <a:solidFill>
                  <a:srgbClr val="F8F8F2"/>
                </a:solidFill>
                <a:latin typeface="Arial Unicode MS"/>
                <a:ea typeface="Source Code Pro"/>
              </a:rPr>
              <a:t>有限公司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clipboard = %text%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Send ^v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return</a:t>
            </a:r>
            <a:r>
              <a:rPr lang="zh-CN" altLang="zh-CN" sz="2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0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6057" y="1772909"/>
            <a:ext cx="5109029" cy="4673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148317" y="494356"/>
            <a:ext cx="5995684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AHK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的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实例代码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7917" y="1933241"/>
            <a:ext cx="397819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F8F8F2"/>
                </a:solidFill>
                <a:latin typeface="Arial Unicode MS"/>
                <a:ea typeface="Source Code Pro"/>
              </a:rPr>
              <a:t>;</a:t>
            </a:r>
            <a:r>
              <a:rPr lang="zh-CN" altLang="en-US" dirty="0" smtClean="0">
                <a:solidFill>
                  <a:srgbClr val="F8F8F2"/>
                </a:solidFill>
                <a:latin typeface="Arial Unicode MS"/>
                <a:ea typeface="Source Code Pro"/>
              </a:rPr>
              <a:t>自定义快捷短语</a:t>
            </a:r>
            <a:endParaRPr lang="en-US" altLang="zh-CN" dirty="0" smtClean="0">
              <a:solidFill>
                <a:srgbClr val="F8F8F2"/>
              </a:solidFill>
              <a:latin typeface="Arial Unicode MS"/>
              <a:ea typeface="Source Code Pr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 smtClean="0">
                <a:solidFill>
                  <a:srgbClr val="F8F8F2"/>
                </a:solidFill>
                <a:latin typeface="Arial Unicode MS"/>
                <a:ea typeface="Source Code Pro"/>
              </a:rPr>
              <a:t>run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, </a:t>
            </a:r>
            <a:r>
              <a:rPr lang="zh-CN" altLang="zh-CN" dirty="0">
                <a:solidFill>
                  <a:srgbClr val="E6DB74"/>
                </a:solidFill>
                <a:latin typeface="Arial Unicode MS"/>
                <a:ea typeface="Source Code Pro"/>
              </a:rPr>
              <a:t>"firefox.exe"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 http:</a:t>
            </a:r>
            <a:r>
              <a:rPr lang="zh-CN" altLang="zh-CN" dirty="0">
                <a:solidFill>
                  <a:srgbClr val="75715E"/>
                </a:solidFill>
                <a:latin typeface="Arial Unicode MS"/>
                <a:ea typeface="Source Code Pro"/>
              </a:rPr>
              <a:t>//mail.163.com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sleep, </a:t>
            </a:r>
            <a:r>
              <a:rPr lang="zh-CN" altLang="zh-CN" dirty="0">
                <a:solidFill>
                  <a:srgbClr val="AE81FF"/>
                </a:solidFill>
                <a:latin typeface="Arial Unicode MS"/>
                <a:ea typeface="Source Code Pro"/>
              </a:rPr>
              <a:t>5000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 ;保险起见，再等</a:t>
            </a:r>
            <a:r>
              <a:rPr lang="zh-CN" altLang="zh-CN" dirty="0">
                <a:solidFill>
                  <a:srgbClr val="AE81FF"/>
                </a:solidFill>
                <a:latin typeface="Arial Unicode MS"/>
                <a:ea typeface="Source Code Pro"/>
              </a:rPr>
              <a:t>5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秒（视网速）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send, {Backspace </a:t>
            </a:r>
            <a:r>
              <a:rPr lang="zh-CN" altLang="zh-CN" dirty="0">
                <a:solidFill>
                  <a:srgbClr val="AE81FF"/>
                </a:solidFill>
                <a:latin typeface="Arial Unicode MS"/>
                <a:ea typeface="Source Code Pro"/>
              </a:rPr>
              <a:t>10</a:t>
            </a:r>
            <a:r>
              <a:rPr lang="zh-CN" altLang="zh-CN" dirty="0" smtClean="0">
                <a:solidFill>
                  <a:srgbClr val="F8F8F2"/>
                </a:solidFill>
                <a:latin typeface="Arial Unicode MS"/>
                <a:ea typeface="Source Code Pro"/>
              </a:rPr>
              <a:t>}z</a:t>
            </a:r>
            <a:r>
              <a:rPr lang="en-US" altLang="zh-CN" dirty="0" smtClean="0">
                <a:solidFill>
                  <a:srgbClr val="F8F8F2"/>
                </a:solidFill>
                <a:latin typeface="Arial Unicode MS"/>
                <a:ea typeface="Source Code Pro"/>
              </a:rPr>
              <a:t>***</a:t>
            </a:r>
            <a:r>
              <a:rPr lang="zh-CN" altLang="zh-CN" dirty="0" smtClean="0">
                <a:solidFill>
                  <a:srgbClr val="F8F8F2"/>
                </a:solidFill>
                <a:latin typeface="Arial Unicode MS"/>
                <a:ea typeface="Source Code Pro"/>
              </a:rPr>
              <a:t>n@</a:t>
            </a:r>
            <a:r>
              <a:rPr lang="zh-CN" altLang="zh-CN" dirty="0">
                <a:solidFill>
                  <a:srgbClr val="AE81FF"/>
                </a:solidFill>
                <a:latin typeface="Arial Unicode MS"/>
                <a:ea typeface="Source Code Pro"/>
              </a:rPr>
              <a:t>163.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com{tab}</a:t>
            </a:r>
            <a:r>
              <a:rPr lang="zh-CN" altLang="zh-CN" dirty="0" smtClean="0">
                <a:solidFill>
                  <a:srgbClr val="F8F8F2"/>
                </a:solidFill>
                <a:latin typeface="Arial Unicode MS"/>
                <a:ea typeface="Source Code Pro"/>
              </a:rPr>
              <a:t>h</a:t>
            </a:r>
            <a:r>
              <a:rPr lang="en-US" altLang="zh-CN" dirty="0" smtClean="0">
                <a:solidFill>
                  <a:srgbClr val="F8F8F2"/>
                </a:solidFill>
                <a:latin typeface="Arial Unicode MS"/>
                <a:ea typeface="Source Code Pro"/>
              </a:rPr>
              <a:t>***</a:t>
            </a:r>
            <a:r>
              <a:rPr lang="zh-CN" altLang="zh-CN" dirty="0" smtClean="0">
                <a:solidFill>
                  <a:srgbClr val="F8F8F2"/>
                </a:solidFill>
                <a:latin typeface="Arial Unicode MS"/>
                <a:ea typeface="Source Code Pro"/>
              </a:rPr>
              <a:t>g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>{enter} ;删除已保存的用户名，模拟键入用户名、密码、回车</a:t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return</a:t>
            </a:r>
            <a:r>
              <a:rPr lang="zh-CN" altLang="zh-CN" sz="2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26946" y="1772909"/>
            <a:ext cx="5109029" cy="4673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78806" y="1933241"/>
            <a:ext cx="3978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66D9EF"/>
                </a:solidFill>
                <a:latin typeface="Arial Unicode MS"/>
                <a:ea typeface="Source Code Pro"/>
              </a:rPr>
              <a:t>;</a:t>
            </a:r>
            <a:r>
              <a:rPr lang="zh-CN" altLang="en-US" dirty="0" smtClean="0">
                <a:solidFill>
                  <a:srgbClr val="66D9EF"/>
                </a:solidFill>
                <a:latin typeface="Arial Unicode MS"/>
                <a:ea typeface="Source Code Pro"/>
              </a:rPr>
              <a:t>重新映射键盘</a:t>
            </a:r>
            <a:endParaRPr lang="en-US" altLang="zh-CN" dirty="0" smtClean="0">
              <a:solidFill>
                <a:srgbClr val="66D9EF"/>
              </a:solidFill>
              <a:latin typeface="Arial Unicode MS"/>
              <a:ea typeface="Source Code Pr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 smtClean="0">
                <a:solidFill>
                  <a:srgbClr val="66D9EF"/>
                </a:solidFill>
                <a:latin typeface="Arial Unicode MS"/>
                <a:ea typeface="Source Code Pro"/>
              </a:rPr>
              <a:t>F</a:t>
            </a:r>
            <a:r>
              <a:rPr lang="zh-CN" altLang="zh-CN" dirty="0">
                <a:solidFill>
                  <a:srgbClr val="66D9EF"/>
                </a:solidFill>
                <a:latin typeface="Arial Unicode MS"/>
                <a:ea typeface="Source Code Pro"/>
              </a:rPr>
              <a:t>6:</a:t>
            </a: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:^c</a:t>
            </a:r>
            <a: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dirty="0">
                <a:solidFill>
                  <a:srgbClr val="66D9EF"/>
                </a:solidFill>
                <a:latin typeface="Arial Unicode MS"/>
                <a:ea typeface="Source Code Pro"/>
              </a:rPr>
              <a:t>F7:</a:t>
            </a:r>
            <a:r>
              <a:rPr lang="zh-CN" altLang="zh-CN" dirty="0">
                <a:solidFill>
                  <a:srgbClr val="F92672"/>
                </a:solidFill>
                <a:latin typeface="Arial Unicode MS"/>
                <a:ea typeface="Source Code Pro"/>
              </a:rPr>
              <a:t>:^x</a:t>
            </a:r>
            <a:r>
              <a:rPr lang="zh-CN" altLang="zh-CN" sz="2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6057" y="1772909"/>
            <a:ext cx="11088914" cy="4673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148317" y="494356"/>
            <a:ext cx="5995684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AHK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的实例代码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7916" y="1933241"/>
            <a:ext cx="9566197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F8F8F2"/>
                </a:solidFill>
                <a:latin typeface="Arial Unicode MS"/>
                <a:ea typeface="Source Code Pro"/>
              </a:rPr>
              <a:t>;</a:t>
            </a:r>
            <a:r>
              <a:rPr lang="zh-CN" altLang="en-US" sz="1400" dirty="0">
                <a:solidFill>
                  <a:srgbClr val="F8F8F2"/>
                </a:solidFill>
                <a:latin typeface="Arial Unicode MS"/>
                <a:ea typeface="Source Code Pro"/>
              </a:rPr>
              <a:t>指定浏览器登陆网络</a:t>
            </a:r>
            <a:r>
              <a:rPr lang="zh-CN" altLang="en-US" sz="1400" dirty="0" smtClean="0">
                <a:solidFill>
                  <a:srgbClr val="F8F8F2"/>
                </a:solidFill>
                <a:latin typeface="Arial Unicode MS"/>
                <a:ea typeface="Source Code Pro"/>
              </a:rPr>
              <a:t>账号</a:t>
            </a:r>
            <a:endParaRPr lang="en-US" altLang="zh-CN" sz="1400" dirty="0" smtClean="0">
              <a:solidFill>
                <a:srgbClr val="F8F8F2"/>
              </a:solidFill>
              <a:latin typeface="Arial Unicode MS"/>
              <a:ea typeface="Source Code Pr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#g::</a:t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DetectHiddenWindows, On</a:t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SetTitleMatchMode, </a:t>
            </a:r>
            <a:r>
              <a:rPr lang="zh-CN" altLang="zh-CN" sz="1400" dirty="0">
                <a:solidFill>
                  <a:srgbClr val="AE81FF"/>
                </a:solidFill>
                <a:latin typeface="Arial Unicode MS"/>
                <a:ea typeface="Source Code Pro"/>
              </a:rPr>
              <a:t>2</a:t>
            </a: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WinGet, winid, ID, Google Chrome</a:t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75715E"/>
                </a:solidFill>
                <a:latin typeface="Arial Unicode MS"/>
                <a:ea typeface="Source Code Pro"/>
              </a:rPr>
              <a:t>;MsgBox,%winid%</a:t>
            </a: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SetTitleMatchMode, </a:t>
            </a:r>
            <a:r>
              <a:rPr lang="zh-CN" altLang="zh-CN" sz="1400" dirty="0">
                <a:solidFill>
                  <a:srgbClr val="AE81FF"/>
                </a:solidFill>
                <a:latin typeface="Arial Unicode MS"/>
                <a:ea typeface="Source Code Pro"/>
              </a:rPr>
              <a:t>1</a:t>
            </a: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92672"/>
                </a:solidFill>
                <a:latin typeface="Arial Unicode MS"/>
                <a:ea typeface="Source Code Pro"/>
              </a:rPr>
              <a:t>If</a:t>
            </a: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 (winid) {</a:t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WinWait, ahk_id %winid%</a:t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WinShow</a:t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WinActivate</a:t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ControlFocus, EditComponent2, </a:t>
            </a:r>
            <a:r>
              <a:rPr lang="zh-CN" altLang="zh-CN" sz="1400" dirty="0">
                <a:solidFill>
                  <a:srgbClr val="AE81FF"/>
                </a:solidFill>
                <a:latin typeface="Arial Unicode MS"/>
                <a:ea typeface="Source Code Pro"/>
              </a:rPr>
              <a:t>A</a:t>
            </a: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ControlSetText, EditComponent2,, </a:t>
            </a:r>
            <a:r>
              <a:rPr lang="zh-CN" altLang="zh-CN" sz="1400" dirty="0">
                <a:solidFill>
                  <a:srgbClr val="AE81FF"/>
                </a:solidFill>
                <a:latin typeface="Arial Unicode MS"/>
                <a:ea typeface="Source Code Pro"/>
              </a:rPr>
              <a:t>A</a:t>
            </a: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/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}</a:t>
            </a:r>
            <a:r>
              <a:rPr lang="zh-CN" altLang="zh-CN" sz="1400" dirty="0">
                <a:solidFill>
                  <a:srgbClr val="F92672"/>
                </a:solidFill>
                <a:latin typeface="Arial Unicode MS"/>
                <a:ea typeface="Source Code Pro"/>
              </a:rPr>
              <a:t>else</a:t>
            </a: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{</a:t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RunOrActivateProgram(</a:t>
            </a:r>
            <a:r>
              <a:rPr lang="zh-CN" altLang="zh-CN" sz="1400" dirty="0">
                <a:solidFill>
                  <a:srgbClr val="E6DB74"/>
                </a:solidFill>
                <a:latin typeface="Arial Unicode MS"/>
                <a:ea typeface="Source Code Pro"/>
              </a:rPr>
              <a:t>"C:\Users\default\AppData\Local\Google\Chrome\Application\chrome.exe --enable-benchmarking"</a:t>
            </a: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)</a:t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}</a:t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  <a:t>DetectHiddenWindows, Off</a:t>
            </a:r>
            <a:br>
              <a:rPr lang="zh-CN" altLang="zh-CN" sz="1400" dirty="0">
                <a:solidFill>
                  <a:srgbClr val="F8F8F2"/>
                </a:solidFill>
                <a:latin typeface="Arial Unicode MS"/>
                <a:ea typeface="Source Code Pro"/>
              </a:rPr>
            </a:br>
            <a:r>
              <a:rPr lang="zh-CN" altLang="zh-CN" sz="1400" dirty="0">
                <a:solidFill>
                  <a:srgbClr val="F92672"/>
                </a:solidFill>
                <a:latin typeface="Arial Unicode MS"/>
                <a:ea typeface="Source Code Pro"/>
              </a:rPr>
              <a:t>return</a:t>
            </a:r>
            <a:r>
              <a:rPr lang="zh-CN" altLang="zh-CN" dirty="0"/>
              <a:t> </a:t>
            </a:r>
            <a:endParaRPr lang="zh-CN" altLang="zh-CN" sz="3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solidFill>
                <a:srgbClr val="F8F8F2"/>
              </a:solidFill>
              <a:latin typeface="Arial Unicode MS"/>
              <a:ea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8547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8317" y="494356"/>
            <a:ext cx="5995684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向大神致敬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8792" y="1836665"/>
            <a:ext cx="236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366D6"/>
                </a:solidFill>
                <a:latin typeface="-apple-system"/>
                <a:hlinkClick r:id="rId2"/>
              </a:rPr>
              <a:t>hacker-scripts</a:t>
            </a:r>
            <a:endParaRPr lang="en-US" altLang="zh-CN" sz="2400" b="0" i="0" dirty="0">
              <a:solidFill>
                <a:srgbClr val="586069"/>
              </a:solidFill>
              <a:effectLst/>
              <a:latin typeface="-apple-system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98263700"/>
              </p:ext>
            </p:extLst>
          </p:nvPr>
        </p:nvGraphicFramePr>
        <p:xfrm>
          <a:off x="4179151" y="2706702"/>
          <a:ext cx="3700825" cy="2403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430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936448" y="282083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noProof="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感谢大家的观看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61954" y="3579610"/>
            <a:ext cx="52082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36448" y="3744163"/>
            <a:ext cx="275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THANK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 YOU VERY MUCH</a:t>
            </a:r>
          </a:p>
        </p:txBody>
      </p:sp>
      <p:sp>
        <p:nvSpPr>
          <p:cNvPr id="78" name="矩形 7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936448" y="4189844"/>
            <a:ext cx="4778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By  </a:t>
            </a:r>
            <a:r>
              <a:rPr lang="en-US" altLang="zh-CN" sz="1200" noProof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zhuqiao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5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1636" y="984630"/>
            <a:ext cx="6425784" cy="419558"/>
          </a:xfrm>
          <a:prstGeom prst="rect">
            <a:avLst/>
          </a:prstGeom>
        </p:spPr>
        <p:txBody>
          <a:bodyPr vert="horz" lIns="108745" tIns="54373" rIns="108745" bIns="54373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87636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srgbClr val="16A082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/>
              <a:sym typeface="Calibri" panose="020F0502020204030204" pitchFamily="34" charset="0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905350026"/>
              </p:ext>
            </p:extLst>
          </p:nvPr>
        </p:nvGraphicFramePr>
        <p:xfrm>
          <a:off x="1003300" y="2315848"/>
          <a:ext cx="10261600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4706607" y="655800"/>
            <a:ext cx="27972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3200" b="1" dirty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目录</a:t>
            </a:r>
            <a:endParaRPr lang="en-US" altLang="zh-CN" sz="3200" b="1" dirty="0">
              <a:solidFill>
                <a:schemeClr val="accent3"/>
              </a:solidFill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  <a:p>
            <a:pPr lvl="0" algn="ctr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2470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01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08299" y="3031728"/>
            <a:ext cx="3775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高效</a:t>
            </a:r>
            <a:r>
              <a:rPr lang="zh-CN" altLang="en-US" sz="4000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三境界</a:t>
            </a:r>
            <a:r>
              <a:rPr lang="zh-CN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简介</a:t>
            </a:r>
            <a:endParaRPr kumimoji="0" lang="en-US" altLang="zh-CN" sz="4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08301" y="3803155"/>
            <a:ext cx="3775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快，更快，比快再快</a:t>
            </a:r>
            <a:endParaRPr lang="en-US" altLang="zh-CN" sz="2000" dirty="0" smtClean="0">
              <a:solidFill>
                <a:schemeClr val="accent3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609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8317" y="494356"/>
            <a:ext cx="5995684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高效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三境界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简介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2287779" y="1874293"/>
            <a:ext cx="4461359" cy="42955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60"/>
          <p:cNvSpPr txBox="1"/>
          <p:nvPr/>
        </p:nvSpPr>
        <p:spPr>
          <a:xfrm>
            <a:off x="4085297" y="26892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智能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120567" y="4020460"/>
            <a:ext cx="274320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2365828" y="5050970"/>
            <a:ext cx="4107543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60"/>
          <p:cNvSpPr txBox="1"/>
          <p:nvPr/>
        </p:nvSpPr>
        <p:spPr>
          <a:xfrm>
            <a:off x="4099811" y="411825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高效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41755" y="51678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流畅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62" name="TextBox 60"/>
          <p:cNvSpPr txBox="1"/>
          <p:nvPr/>
        </p:nvSpPr>
        <p:spPr>
          <a:xfrm>
            <a:off x="3998211" y="32381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定义规则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自动实现</a:t>
            </a:r>
            <a:endParaRPr kumimoji="0" lang="id-ID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63" name="TextBox 60"/>
          <p:cNvSpPr txBox="1"/>
          <p:nvPr/>
        </p:nvSpPr>
        <p:spPr>
          <a:xfrm>
            <a:off x="3490211" y="46192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i="0" u="none" strike="noStrike" cap="none" spc="0" normalizeH="0" baseline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zh-CN" altLang="en-US" dirty="0">
                <a:sym typeface="Calibri" panose="020F0502020204030204" pitchFamily="34" charset="0"/>
              </a:rPr>
              <a:t>最少步骤，高效实现</a:t>
            </a:r>
            <a:endParaRPr lang="id-ID" dirty="0">
              <a:sym typeface="Calibri" panose="020F0502020204030204" pitchFamily="34" charset="0"/>
            </a:endParaRPr>
          </a:p>
        </p:txBody>
      </p:sp>
      <p:sp>
        <p:nvSpPr>
          <p:cNvPr id="64" name="TextBox 60"/>
          <p:cNvSpPr txBox="1"/>
          <p:nvPr/>
        </p:nvSpPr>
        <p:spPr>
          <a:xfrm>
            <a:off x="3461183" y="56653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i="0" u="none" strike="noStrike" cap="none" spc="0" normalizeH="0" baseline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zh-CN" altLang="en-US" dirty="0">
                <a:sym typeface="Calibri" panose="020F0502020204030204" pitchFamily="34" charset="0"/>
              </a:rPr>
              <a:t>随心所欲，闭眼操作</a:t>
            </a:r>
            <a:endParaRPr lang="id-ID" dirty="0">
              <a:sym typeface="Calibri" panose="020F0502020204030204" pitchFamily="34" charset="0"/>
            </a:endParaRPr>
          </a:p>
        </p:txBody>
      </p:sp>
      <p:sp>
        <p:nvSpPr>
          <p:cNvPr id="70" name="TextBox 60"/>
          <p:cNvSpPr txBox="1"/>
          <p:nvPr/>
        </p:nvSpPr>
        <p:spPr>
          <a:xfrm>
            <a:off x="3084849" y="287309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noProof="0" dirty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三</a:t>
            </a:r>
            <a:endParaRPr kumimoji="0" lang="id-ID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71" name="TextBox 60"/>
          <p:cNvSpPr txBox="1"/>
          <p:nvPr/>
        </p:nvSpPr>
        <p:spPr>
          <a:xfrm>
            <a:off x="2446222" y="42245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二</a:t>
            </a:r>
            <a:endParaRPr kumimoji="0" lang="id-ID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72" name="TextBox 60"/>
          <p:cNvSpPr txBox="1"/>
          <p:nvPr/>
        </p:nvSpPr>
        <p:spPr>
          <a:xfrm>
            <a:off x="1923707" y="53719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noProof="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一</a:t>
            </a:r>
            <a:endParaRPr kumimoji="0" lang="id-ID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5106207" y="3103928"/>
            <a:ext cx="1831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60"/>
          <p:cNvSpPr txBox="1"/>
          <p:nvPr/>
        </p:nvSpPr>
        <p:spPr>
          <a:xfrm>
            <a:off x="7027531" y="2883757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noProof="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自动化</a:t>
            </a:r>
            <a:r>
              <a:rPr lang="zh-CN" altLang="en-US" noProof="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（制造工具）</a:t>
            </a:r>
            <a:endParaRPr kumimoji="0" lang="id-ID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cxnSp>
        <p:nvCxnSpPr>
          <p:cNvPr id="78" name="直接箭头连接符 77"/>
          <p:cNvCxnSpPr/>
          <p:nvPr/>
        </p:nvCxnSpPr>
        <p:spPr>
          <a:xfrm>
            <a:off x="5106207" y="4367452"/>
            <a:ext cx="1831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60"/>
          <p:cNvSpPr txBox="1"/>
          <p:nvPr/>
        </p:nvSpPr>
        <p:spPr>
          <a:xfrm>
            <a:off x="7027531" y="4147281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软件</a:t>
            </a:r>
            <a:r>
              <a:rPr lang="zh-CN" altLang="en-US" noProof="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（选择工具）</a:t>
            </a:r>
            <a:endParaRPr kumimoji="0" lang="id-ID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5106207" y="5570413"/>
            <a:ext cx="1831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60"/>
          <p:cNvSpPr txBox="1"/>
          <p:nvPr/>
        </p:nvSpPr>
        <p:spPr>
          <a:xfrm>
            <a:off x="7027531" y="5350242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全键盘</a:t>
            </a:r>
            <a:r>
              <a:rPr lang="zh-CN" altLang="en-US" noProof="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（使用工具）</a:t>
            </a:r>
            <a:endParaRPr kumimoji="0" lang="id-ID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75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2" grpId="0"/>
      <p:bldP spid="63" grpId="0"/>
      <p:bldP spid="70" grpId="0"/>
      <p:bldP spid="71" grpId="0"/>
      <p:bldP spid="76" grpId="0"/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454105" y="2991895"/>
            <a:ext cx="1500220" cy="15002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"/>
          <p:cNvSpPr txBox="1"/>
          <p:nvPr/>
        </p:nvSpPr>
        <p:spPr>
          <a:xfrm>
            <a:off x="5158546" y="3208526"/>
            <a:ext cx="2091339" cy="106182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en-US" altLang="zh-CN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PK</a:t>
            </a:r>
            <a:endParaRPr kumimoji="0" lang="id-ID" sz="6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23" name="TextBox 25"/>
          <p:cNvSpPr txBox="1"/>
          <p:nvPr/>
        </p:nvSpPr>
        <p:spPr>
          <a:xfrm>
            <a:off x="2437754" y="3189286"/>
            <a:ext cx="1797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键盘流</a:t>
            </a:r>
            <a:endParaRPr lang="zh-CN" altLang="en-US" sz="28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2420391" y="3766007"/>
            <a:ext cx="3124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256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个按钮（强大）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丰富的按钮组合（</a:t>
            </a:r>
            <a:r>
              <a:rPr lang="zh-CN" altLang="en-US" sz="160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精准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5"/>
          <p:cNvSpPr txBox="1"/>
          <p:nvPr/>
        </p:nvSpPr>
        <p:spPr>
          <a:xfrm>
            <a:off x="4133726" y="1277771"/>
            <a:ext cx="4027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为什么选择全键盘操作？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7841708" y="3189286"/>
            <a:ext cx="1797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鼠标流</a:t>
            </a:r>
            <a:endParaRPr lang="zh-CN" altLang="en-US" sz="28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24"/>
          <p:cNvSpPr txBox="1"/>
          <p:nvPr/>
        </p:nvSpPr>
        <p:spPr>
          <a:xfrm>
            <a:off x="7824345" y="3766007"/>
            <a:ext cx="281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个按钮（简单）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灵活的鼠标移动（低效）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2"/>
          <p:cNvSpPr txBox="1"/>
          <p:nvPr/>
        </p:nvSpPr>
        <p:spPr>
          <a:xfrm>
            <a:off x="3148317" y="494356"/>
            <a:ext cx="5995684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境界一之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全键盘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8317" y="494356"/>
            <a:ext cx="5995684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境界一之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全键盘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31" y="1403832"/>
            <a:ext cx="7426783" cy="52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8317" y="494356"/>
            <a:ext cx="5995684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境界二之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软件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4" name="TextBox 24"/>
          <p:cNvSpPr txBox="1"/>
          <p:nvPr/>
        </p:nvSpPr>
        <p:spPr>
          <a:xfrm>
            <a:off x="1352029" y="2407477"/>
            <a:ext cx="1018682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everything/</a:t>
            </a:r>
            <a:r>
              <a:rPr lang="en-US" altLang="zh-CN" sz="2000" b="1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listary</a:t>
            </a:r>
            <a:r>
              <a:rPr lang="en-US" altLang="zh-CN" sz="20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totalCommander</a:t>
            </a:r>
            <a:r>
              <a:rPr lang="en-US" altLang="zh-CN" sz="20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/clove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PK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系统文件管理器 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快速文件定位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|  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自定义搜索</a:t>
            </a:r>
            <a:endParaRPr lang="en-US" altLang="zh-CN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evernote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 txt/word/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 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知识管理</a:t>
            </a:r>
            <a:endParaRPr lang="en-US" altLang="zh-CN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mindmanager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 |  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快速思维整理</a:t>
            </a:r>
            <a:endParaRPr lang="zh-CN" altLang="en-US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ditto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系统自带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剪贴板 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增强型剪贴板</a:t>
            </a:r>
            <a:endParaRPr lang="en-US" altLang="zh-CN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sublime/</a:t>
            </a:r>
            <a:r>
              <a:rPr lang="en-US" altLang="zh-CN" sz="2000" b="1" dirty="0" err="1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webstorm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dreamwearm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|  </a:t>
            </a:r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增强型编辑器</a:t>
            </a:r>
            <a:endParaRPr lang="en-US" altLang="zh-CN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4133726" y="1277771"/>
            <a:ext cx="4027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软件就是武器，善用佳软</a:t>
            </a:r>
          </a:p>
        </p:txBody>
      </p:sp>
    </p:spTree>
    <p:extLst>
      <p:ext uri="{BB962C8B-B14F-4D97-AF65-F5344CB8AC3E}">
        <p14:creationId xmlns:p14="http://schemas.microsoft.com/office/powerpoint/2010/main" val="194477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02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51824" y="3031728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高效境界三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自动化</a:t>
            </a:r>
            <a:endParaRPr kumimoji="0" lang="en-US" altLang="zh-CN" sz="4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08301" y="3803155"/>
            <a:ext cx="3775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制造工具</a:t>
            </a:r>
            <a:endParaRPr lang="en-US" altLang="zh-CN" sz="2000" dirty="0" smtClean="0">
              <a:solidFill>
                <a:schemeClr val="accent3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302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8317" y="494356"/>
            <a:ext cx="5995684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程序流程与自动化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4" name="TextBox 24"/>
          <p:cNvSpPr txBox="1"/>
          <p:nvPr/>
        </p:nvSpPr>
        <p:spPr>
          <a:xfrm>
            <a:off x="1221402" y="2079172"/>
            <a:ext cx="27051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顺序结构 </a:t>
            </a:r>
            <a:endParaRPr lang="en-US" altLang="zh-CN" sz="24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zh-CN" altLang="en-US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49486" y="2180772"/>
            <a:ext cx="0" cy="367211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113487" y="2180772"/>
            <a:ext cx="0" cy="367211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/>
          <p:nvPr/>
        </p:nvSpPr>
        <p:spPr>
          <a:xfrm>
            <a:off x="1163344" y="3354147"/>
            <a:ext cx="312406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Webstorm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FTP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插件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4466490" y="2079172"/>
            <a:ext cx="35240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循环结构 </a:t>
            </a:r>
            <a:endParaRPr lang="en-US" altLang="zh-CN" sz="24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do…while</a:t>
            </a: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4408432" y="3354147"/>
            <a:ext cx="3124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动作录制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Webstorm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批量替换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Webstorm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重构改名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8351409" y="2079172"/>
            <a:ext cx="27051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 </a:t>
            </a:r>
            <a:endParaRPr lang="en-US" altLang="zh-CN" sz="24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else</a:t>
            </a: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 case</a:t>
            </a:r>
            <a:endParaRPr lang="zh-CN" altLang="en-US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8293351" y="3354147"/>
            <a:ext cx="3646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钉钉定位到公司范围自动打卡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89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1_Cloud">
  <a:themeElements>
    <a:clrScheme name="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7864"/>
      </a:accent1>
      <a:accent2>
        <a:srgbClr val="16A082"/>
      </a:accent2>
      <a:accent3>
        <a:srgbClr val="19B799"/>
      </a:accent3>
      <a:accent4>
        <a:srgbClr val="1EDCB8"/>
      </a:accent4>
      <a:accent5>
        <a:srgbClr val="64EAD0"/>
      </a:accent5>
      <a:accent6>
        <a:srgbClr val="C1F7ED"/>
      </a:accent6>
      <a:hlink>
        <a:srgbClr val="0563C1"/>
      </a:hlink>
      <a:folHlink>
        <a:srgbClr val="954F72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021b92b3d25e54ab5e788c0576048880950C3AFFA1066A7153250F1349197BA8C5246BA9D557EC0274B8DA272D2431748978789E76D2CD7D1F11E7447C1D163F5D9CA1CD35DC7B6F0026C6BB43698AE8ABE198CE43AE063B36613FCC77726633386BAA80D73C5D10D616C98DAC7AC536003E521094E2D8B478EDA5836A50F3DAF31D39F08BE4C2C77</_7b1dac89e7d195523061f1c0316ecb71>
  <_7b1dac89e7d195523061f1c0316ecb71 xmlns="">e7d195523061f1c021b92b3d25e54ab5e788c0576048880950C3AFFA1066A7153250F1349197BA8C5246BA9D557EC0274B8DA272D2431748978789E76D2CD7D1F11E7447C1D163F5D9CA1CD35DC7B6F0026C6BB43698AE8ABE198CE43AE063B3E332E7F2F9A07476098B80A2CB56CD3BF24703F88FF544B496B9D97F614F8728C7C44CCB799DD11FA2727A4E3A5146B1</_7b1dac89e7d195523061f1c0316ecb71>
</e7d195523061f1c0>
</file>

<file path=customXml/itemProps1.xml><?xml version="1.0" encoding="utf-8"?>
<ds:datastoreItem xmlns:ds="http://schemas.openxmlformats.org/officeDocument/2006/customXml" ds:itemID="{1D981AE6-3F7E-4C1F-8980-7532C73FBA7F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432</Words>
  <Application>Microsoft Office PowerPoint</Application>
  <PresentationFormat>宽屏</PresentationFormat>
  <Paragraphs>105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-apple-system</vt:lpstr>
      <vt:lpstr>Arial Unicode MS</vt:lpstr>
      <vt:lpstr>Gisha</vt:lpstr>
      <vt:lpstr>Lato Light</vt:lpstr>
      <vt:lpstr>Lato Regular</vt:lpstr>
      <vt:lpstr>Source Code Pro</vt:lpstr>
      <vt:lpstr>等线</vt:lpstr>
      <vt:lpstr>微软雅黑</vt:lpstr>
      <vt:lpstr>Arial</vt:lpstr>
      <vt:lpstr>Calibri</vt:lpstr>
      <vt:lpstr>1_Cloud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Administrator</cp:lastModifiedBy>
  <cp:revision>293</cp:revision>
  <dcterms:created xsi:type="dcterms:W3CDTF">2016-09-25T13:49:08Z</dcterms:created>
  <dcterms:modified xsi:type="dcterms:W3CDTF">2018-02-03T04:52:04Z</dcterms:modified>
</cp:coreProperties>
</file>